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5"/>
  </p:notesMasterIdLst>
  <p:sldIdLst>
    <p:sldId id="257" r:id="rId5"/>
    <p:sldId id="262" r:id="rId6"/>
    <p:sldId id="263" r:id="rId7"/>
    <p:sldId id="264" r:id="rId8"/>
    <p:sldId id="268" r:id="rId9"/>
    <p:sldId id="265" r:id="rId10"/>
    <p:sldId id="269" r:id="rId11"/>
    <p:sldId id="266" r:id="rId12"/>
    <p:sldId id="270" r:id="rId13"/>
    <p:sldId id="271" r:id="rId14"/>
    <p:sldId id="272" r:id="rId15"/>
    <p:sldId id="273" r:id="rId16"/>
    <p:sldId id="275" r:id="rId17"/>
    <p:sldId id="276" r:id="rId18"/>
    <p:sldId id="274" r:id="rId19"/>
    <p:sldId id="277" r:id="rId20"/>
    <p:sldId id="278"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B16ECE-B50A-4B5E-8BAA-8722F57FAD90}">
          <p14:sldIdLst>
            <p14:sldId id="257"/>
            <p14:sldId id="262"/>
            <p14:sldId id="263"/>
            <p14:sldId id="264"/>
            <p14:sldId id="268"/>
            <p14:sldId id="265"/>
            <p14:sldId id="269"/>
            <p14:sldId id="266"/>
            <p14:sldId id="270"/>
            <p14:sldId id="271"/>
            <p14:sldId id="272"/>
            <p14:sldId id="273"/>
            <p14:sldId id="275"/>
            <p14:sldId id="276"/>
            <p14:sldId id="274"/>
            <p14:sldId id="277"/>
            <p14:sldId id="278"/>
            <p14:sldId id="279"/>
            <p14:sldId id="280"/>
            <p14:sldId id="28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e odonnell" initials="jo" lastIdx="1" clrIdx="0">
    <p:extLst>
      <p:ext uri="{19B8F6BF-5375-455C-9EA6-DF929625EA0E}">
        <p15:presenceInfo xmlns:p15="http://schemas.microsoft.com/office/powerpoint/2012/main" userId="fe505b7a4cef0d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A9066-0784-497B-9DFE-2108B436749D}" v="31" dt="2021-07-01T03:34:42.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619" autoAdjust="0"/>
  </p:normalViewPr>
  <p:slideViewPr>
    <p:cSldViewPr snapToGrid="0">
      <p:cViewPr>
        <p:scale>
          <a:sx n="81" d="100"/>
          <a:sy n="81" d="100"/>
        </p:scale>
        <p:origin x="501" y="347"/>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e odonnell" userId="fe505b7a4cef0dfe" providerId="LiveId" clId="{7CBA9066-0784-497B-9DFE-2108B436749D}"/>
    <pc:docChg chg="undo custSel addSld delSld modSld addSection delSection modSection">
      <pc:chgData name="judie odonnell" userId="fe505b7a4cef0dfe" providerId="LiveId" clId="{7CBA9066-0784-497B-9DFE-2108B436749D}" dt="2021-07-01T13:30:46.925" v="4393" actId="255"/>
      <pc:docMkLst>
        <pc:docMk/>
      </pc:docMkLst>
      <pc:sldChg chg="del">
        <pc:chgData name="judie odonnell" userId="fe505b7a4cef0dfe" providerId="LiveId" clId="{7CBA9066-0784-497B-9DFE-2108B436749D}" dt="2021-06-28T16:13:42.609" v="437" actId="47"/>
        <pc:sldMkLst>
          <pc:docMk/>
          <pc:sldMk cId="183243182" sldId="261"/>
        </pc:sldMkLst>
      </pc:sldChg>
      <pc:sldChg chg="addSp delSp modSp new mod modClrScheme chgLayout">
        <pc:chgData name="judie odonnell" userId="fe505b7a4cef0dfe" providerId="LiveId" clId="{7CBA9066-0784-497B-9DFE-2108B436749D}" dt="2021-06-28T16:27:41.508" v="440" actId="6264"/>
        <pc:sldMkLst>
          <pc:docMk/>
          <pc:sldMk cId="1034042757" sldId="262"/>
        </pc:sldMkLst>
        <pc:spChg chg="add del mod ord">
          <ac:chgData name="judie odonnell" userId="fe505b7a4cef0dfe" providerId="LiveId" clId="{7CBA9066-0784-497B-9DFE-2108B436749D}" dt="2021-06-28T16:27:41.508" v="440" actId="6264"/>
          <ac:spMkLst>
            <pc:docMk/>
            <pc:sldMk cId="1034042757" sldId="262"/>
            <ac:spMk id="2" creationId="{A37A8242-9684-40CF-93F9-D6E224B43193}"/>
          </ac:spMkLst>
        </pc:spChg>
        <pc:spChg chg="add del mod ord">
          <ac:chgData name="judie odonnell" userId="fe505b7a4cef0dfe" providerId="LiveId" clId="{7CBA9066-0784-497B-9DFE-2108B436749D}" dt="2021-06-28T16:27:41.508" v="440" actId="6264"/>
          <ac:spMkLst>
            <pc:docMk/>
            <pc:sldMk cId="1034042757" sldId="262"/>
            <ac:spMk id="3" creationId="{CFB0FF9B-96F4-4648-9EF6-98932272BD03}"/>
          </ac:spMkLst>
        </pc:spChg>
        <pc:spChg chg="add del mod">
          <ac:chgData name="judie odonnell" userId="fe505b7a4cef0dfe" providerId="LiveId" clId="{7CBA9066-0784-497B-9DFE-2108B436749D}" dt="2021-06-28T16:27:41.508" v="440" actId="6264"/>
          <ac:spMkLst>
            <pc:docMk/>
            <pc:sldMk cId="1034042757" sldId="262"/>
            <ac:spMk id="4" creationId="{850202A3-D29B-4391-B2D5-5B6117F9B484}"/>
          </ac:spMkLst>
        </pc:spChg>
        <pc:spChg chg="add del mod">
          <ac:chgData name="judie odonnell" userId="fe505b7a4cef0dfe" providerId="LiveId" clId="{7CBA9066-0784-497B-9DFE-2108B436749D}" dt="2021-06-28T16:27:41.508" v="440" actId="6264"/>
          <ac:spMkLst>
            <pc:docMk/>
            <pc:sldMk cId="1034042757" sldId="262"/>
            <ac:spMk id="5" creationId="{3492E5AC-B7F2-4308-83A9-1FD804AE4ADF}"/>
          </ac:spMkLst>
        </pc:spChg>
        <pc:spChg chg="add del mod">
          <ac:chgData name="judie odonnell" userId="fe505b7a4cef0dfe" providerId="LiveId" clId="{7CBA9066-0784-497B-9DFE-2108B436749D}" dt="2021-06-28T15:42:11.094" v="2" actId="26606"/>
          <ac:spMkLst>
            <pc:docMk/>
            <pc:sldMk cId="1034042757" sldId="262"/>
            <ac:spMk id="8" creationId="{9DA90EC1-9EC6-497C-90A9-3BBFA70DAA33}"/>
          </ac:spMkLst>
        </pc:spChg>
        <pc:spChg chg="add del mod">
          <ac:chgData name="judie odonnell" userId="fe505b7a4cef0dfe" providerId="LiveId" clId="{7CBA9066-0784-497B-9DFE-2108B436749D}" dt="2021-06-28T15:42:11.094" v="2" actId="26606"/>
          <ac:spMkLst>
            <pc:docMk/>
            <pc:sldMk cId="1034042757" sldId="262"/>
            <ac:spMk id="10" creationId="{FB07DFED-0161-4042-9D2D-9E135FDBA1E3}"/>
          </ac:spMkLst>
        </pc:spChg>
        <pc:spChg chg="add del mod">
          <ac:chgData name="judie odonnell" userId="fe505b7a4cef0dfe" providerId="LiveId" clId="{7CBA9066-0784-497B-9DFE-2108B436749D}" dt="2021-06-28T15:42:11.094" v="2" actId="26606"/>
          <ac:spMkLst>
            <pc:docMk/>
            <pc:sldMk cId="1034042757" sldId="262"/>
            <ac:spMk id="12" creationId="{CA006B73-5147-483F-BBFA-00AD7DCBBD72}"/>
          </ac:spMkLst>
        </pc:spChg>
      </pc:sldChg>
      <pc:sldChg chg="addSp modSp new mod">
        <pc:chgData name="judie odonnell" userId="fe505b7a4cef0dfe" providerId="LiveId" clId="{7CBA9066-0784-497B-9DFE-2108B436749D}" dt="2021-06-30T02:46:47.029" v="2187" actId="1440"/>
        <pc:sldMkLst>
          <pc:docMk/>
          <pc:sldMk cId="2056753259" sldId="263"/>
        </pc:sldMkLst>
        <pc:spChg chg="mod">
          <ac:chgData name="judie odonnell" userId="fe505b7a4cef0dfe" providerId="LiveId" clId="{7CBA9066-0784-497B-9DFE-2108B436749D}" dt="2021-06-28T16:28:25.269" v="481" actId="20577"/>
          <ac:spMkLst>
            <pc:docMk/>
            <pc:sldMk cId="2056753259" sldId="263"/>
            <ac:spMk id="2" creationId="{E685272D-91E3-4799-BEF8-6F3C90115052}"/>
          </ac:spMkLst>
        </pc:spChg>
        <pc:spChg chg="mod">
          <ac:chgData name="judie odonnell" userId="fe505b7a4cef0dfe" providerId="LiveId" clId="{7CBA9066-0784-497B-9DFE-2108B436749D}" dt="2021-06-30T02:45:45.145" v="2184" actId="1076"/>
          <ac:spMkLst>
            <pc:docMk/>
            <pc:sldMk cId="2056753259" sldId="263"/>
            <ac:spMk id="3" creationId="{910B3FE0-27D4-431E-A5C7-BF5702E4C826}"/>
          </ac:spMkLst>
        </pc:spChg>
        <pc:picChg chg="add mod">
          <ac:chgData name="judie odonnell" userId="fe505b7a4cef0dfe" providerId="LiveId" clId="{7CBA9066-0784-497B-9DFE-2108B436749D}" dt="2021-06-30T02:46:47.029" v="2187" actId="1440"/>
          <ac:picMkLst>
            <pc:docMk/>
            <pc:sldMk cId="2056753259" sldId="263"/>
            <ac:picMk id="4" creationId="{F0BA3C1E-76A9-43FA-8D9C-295352ED9A5D}"/>
          </ac:picMkLst>
        </pc:picChg>
      </pc:sldChg>
      <pc:sldChg chg="modSp new mod modNotesTx">
        <pc:chgData name="judie odonnell" userId="fe505b7a4cef0dfe" providerId="LiveId" clId="{7CBA9066-0784-497B-9DFE-2108B436749D}" dt="2021-06-30T02:48:48.232" v="2260" actId="2711"/>
        <pc:sldMkLst>
          <pc:docMk/>
          <pc:sldMk cId="1246300264" sldId="264"/>
        </pc:sldMkLst>
        <pc:spChg chg="mod">
          <ac:chgData name="judie odonnell" userId="fe505b7a4cef0dfe" providerId="LiveId" clId="{7CBA9066-0784-497B-9DFE-2108B436749D}" dt="2021-06-28T21:37:22.940" v="915" actId="5793"/>
          <ac:spMkLst>
            <pc:docMk/>
            <pc:sldMk cId="1246300264" sldId="264"/>
            <ac:spMk id="2" creationId="{FDF5DF09-9AAF-46F5-870B-7D99501FF34B}"/>
          </ac:spMkLst>
        </pc:spChg>
        <pc:spChg chg="mod">
          <ac:chgData name="judie odonnell" userId="fe505b7a4cef0dfe" providerId="LiveId" clId="{7CBA9066-0784-497B-9DFE-2108B436749D}" dt="2021-06-28T21:44:29.062" v="1411" actId="20577"/>
          <ac:spMkLst>
            <pc:docMk/>
            <pc:sldMk cId="1246300264" sldId="264"/>
            <ac:spMk id="3" creationId="{85E54456-09CC-4126-8069-59012D572A50}"/>
          </ac:spMkLst>
        </pc:spChg>
      </pc:sldChg>
      <pc:sldChg chg="addSp delSp modSp new mod modClrScheme chgLayout modNotesTx">
        <pc:chgData name="judie odonnell" userId="fe505b7a4cef0dfe" providerId="LiveId" clId="{7CBA9066-0784-497B-9DFE-2108B436749D}" dt="2021-06-30T02:50:06.109" v="2341" actId="20577"/>
        <pc:sldMkLst>
          <pc:docMk/>
          <pc:sldMk cId="2965015451" sldId="265"/>
        </pc:sldMkLst>
        <pc:spChg chg="del mod ord">
          <ac:chgData name="judie odonnell" userId="fe505b7a4cef0dfe" providerId="LiveId" clId="{7CBA9066-0784-497B-9DFE-2108B436749D}" dt="2021-06-28T21:45:33.370" v="1413" actId="700"/>
          <ac:spMkLst>
            <pc:docMk/>
            <pc:sldMk cId="2965015451" sldId="265"/>
            <ac:spMk id="2" creationId="{4D7CDEC0-3141-4634-9514-689CF6265FD3}"/>
          </ac:spMkLst>
        </pc:spChg>
        <pc:spChg chg="del mod ord">
          <ac:chgData name="judie odonnell" userId="fe505b7a4cef0dfe" providerId="LiveId" clId="{7CBA9066-0784-497B-9DFE-2108B436749D}" dt="2021-06-28T21:45:33.370" v="1413" actId="700"/>
          <ac:spMkLst>
            <pc:docMk/>
            <pc:sldMk cId="2965015451" sldId="265"/>
            <ac:spMk id="3" creationId="{9C028F8F-3ACE-49F2-9842-BBD926CA5EAA}"/>
          </ac:spMkLst>
        </pc:spChg>
        <pc:spChg chg="add mod ord">
          <ac:chgData name="judie odonnell" userId="fe505b7a4cef0dfe" providerId="LiveId" clId="{7CBA9066-0784-497B-9DFE-2108B436749D}" dt="2021-06-28T21:46:54.532" v="1427" actId="1076"/>
          <ac:spMkLst>
            <pc:docMk/>
            <pc:sldMk cId="2965015451" sldId="265"/>
            <ac:spMk id="4" creationId="{24D0D263-C21F-4BC8-BB97-483ACCB57018}"/>
          </ac:spMkLst>
        </pc:spChg>
        <pc:spChg chg="add del mod ord">
          <ac:chgData name="judie odonnell" userId="fe505b7a4cef0dfe" providerId="LiveId" clId="{7CBA9066-0784-497B-9DFE-2108B436749D}" dt="2021-06-29T03:23:26.147" v="1834"/>
          <ac:spMkLst>
            <pc:docMk/>
            <pc:sldMk cId="2965015451" sldId="265"/>
            <ac:spMk id="5" creationId="{CBC09712-126D-4F21-BD40-F3AFA20D6C2C}"/>
          </ac:spMkLst>
        </pc:spChg>
        <pc:spChg chg="add del mod ord">
          <ac:chgData name="judie odonnell" userId="fe505b7a4cef0dfe" providerId="LiveId" clId="{7CBA9066-0784-497B-9DFE-2108B436749D}" dt="2021-06-28T22:16:38.878" v="1499" actId="21"/>
          <ac:spMkLst>
            <pc:docMk/>
            <pc:sldMk cId="2965015451" sldId="265"/>
            <ac:spMk id="6" creationId="{572A9B2E-6314-4D8D-BCCD-B8E441AE5AB2}"/>
          </ac:spMkLst>
        </pc:spChg>
        <pc:spChg chg="add mod">
          <ac:chgData name="judie odonnell" userId="fe505b7a4cef0dfe" providerId="LiveId" clId="{7CBA9066-0784-497B-9DFE-2108B436749D}" dt="2021-06-28T22:22:55.514" v="1833" actId="20577"/>
          <ac:spMkLst>
            <pc:docMk/>
            <pc:sldMk cId="2965015451" sldId="265"/>
            <ac:spMk id="8" creationId="{4BF9BE9F-C34C-4F28-82A5-B5F65DECB5CE}"/>
          </ac:spMkLst>
        </pc:spChg>
        <pc:spChg chg="add mod">
          <ac:chgData name="judie odonnell" userId="fe505b7a4cef0dfe" providerId="LiveId" clId="{7CBA9066-0784-497B-9DFE-2108B436749D}" dt="2021-06-29T03:30:11.947" v="1851" actId="20577"/>
          <ac:spMkLst>
            <pc:docMk/>
            <pc:sldMk cId="2965015451" sldId="265"/>
            <ac:spMk id="10" creationId="{B94CB7E4-9492-4B4D-9191-C4A66207FA9D}"/>
          </ac:spMkLst>
        </pc:spChg>
        <pc:picChg chg="add mod">
          <ac:chgData name="judie odonnell" userId="fe505b7a4cef0dfe" providerId="LiveId" clId="{7CBA9066-0784-497B-9DFE-2108B436749D}" dt="2021-06-29T03:23:36.720" v="1835" actId="1076"/>
          <ac:picMkLst>
            <pc:docMk/>
            <pc:sldMk cId="2965015451" sldId="265"/>
            <ac:picMk id="9" creationId="{1E80084E-4540-4D7F-9139-965AE15D519E}"/>
          </ac:picMkLst>
        </pc:picChg>
      </pc:sldChg>
      <pc:sldChg chg="addSp delSp modSp new mod">
        <pc:chgData name="judie odonnell" userId="fe505b7a4cef0dfe" providerId="LiveId" clId="{7CBA9066-0784-497B-9DFE-2108B436749D}" dt="2021-06-30T03:09:57.569" v="2719" actId="1076"/>
        <pc:sldMkLst>
          <pc:docMk/>
          <pc:sldMk cId="609672691" sldId="266"/>
        </pc:sldMkLst>
        <pc:spChg chg="mod">
          <ac:chgData name="judie odonnell" userId="fe505b7a4cef0dfe" providerId="LiveId" clId="{7CBA9066-0784-497B-9DFE-2108B436749D}" dt="2021-06-30T03:05:47.454" v="2420" actId="27636"/>
          <ac:spMkLst>
            <pc:docMk/>
            <pc:sldMk cId="609672691" sldId="266"/>
            <ac:spMk id="2" creationId="{FE1584BF-4262-4283-A448-15DB923397D7}"/>
          </ac:spMkLst>
        </pc:spChg>
        <pc:spChg chg="del">
          <ac:chgData name="judie odonnell" userId="fe505b7a4cef0dfe" providerId="LiveId" clId="{7CBA9066-0784-497B-9DFE-2108B436749D}" dt="2021-06-30T02:59:35.395" v="2392"/>
          <ac:spMkLst>
            <pc:docMk/>
            <pc:sldMk cId="609672691" sldId="266"/>
            <ac:spMk id="3" creationId="{2D95DFB3-0C69-4AFF-9EFA-54861378B137}"/>
          </ac:spMkLst>
        </pc:spChg>
        <pc:spChg chg="mod">
          <ac:chgData name="judie odonnell" userId="fe505b7a4cef0dfe" providerId="LiveId" clId="{7CBA9066-0784-497B-9DFE-2108B436749D}" dt="2021-06-30T03:09:42.978" v="2718" actId="27636"/>
          <ac:spMkLst>
            <pc:docMk/>
            <pc:sldMk cId="609672691" sldId="266"/>
            <ac:spMk id="4" creationId="{EB8C5F68-7063-4194-8DA4-A2D9EEDEF9C0}"/>
          </ac:spMkLst>
        </pc:spChg>
        <pc:spChg chg="add del mod">
          <ac:chgData name="judie odonnell" userId="fe505b7a4cef0dfe" providerId="LiveId" clId="{7CBA9066-0784-497B-9DFE-2108B436749D}" dt="2021-06-30T03:00:03.635" v="2397"/>
          <ac:spMkLst>
            <pc:docMk/>
            <pc:sldMk cId="609672691" sldId="266"/>
            <ac:spMk id="7" creationId="{627E85C1-6DFA-4AEC-B840-824AA8FEB03B}"/>
          </ac:spMkLst>
        </pc:spChg>
        <pc:spChg chg="add del mod">
          <ac:chgData name="judie odonnell" userId="fe505b7a4cef0dfe" providerId="LiveId" clId="{7CBA9066-0784-497B-9DFE-2108B436749D}" dt="2021-06-30T03:00:43.779" v="2399"/>
          <ac:spMkLst>
            <pc:docMk/>
            <pc:sldMk cId="609672691" sldId="266"/>
            <ac:spMk id="8" creationId="{112DF8D0-4589-459C-B477-45B73EEB2841}"/>
          </ac:spMkLst>
        </pc:spChg>
        <pc:picChg chg="add del mod">
          <ac:chgData name="judie odonnell" userId="fe505b7a4cef0dfe" providerId="LiveId" clId="{7CBA9066-0784-497B-9DFE-2108B436749D}" dt="2021-06-30T02:59:59.554" v="2396" actId="478"/>
          <ac:picMkLst>
            <pc:docMk/>
            <pc:sldMk cId="609672691" sldId="266"/>
            <ac:picMk id="5" creationId="{146F22A0-C5CA-4E5A-9B1F-204A34C7D63E}"/>
          </ac:picMkLst>
        </pc:picChg>
        <pc:picChg chg="add mod">
          <ac:chgData name="judie odonnell" userId="fe505b7a4cef0dfe" providerId="LiveId" clId="{7CBA9066-0784-497B-9DFE-2108B436749D}" dt="2021-06-30T03:09:57.569" v="2719" actId="1076"/>
          <ac:picMkLst>
            <pc:docMk/>
            <pc:sldMk cId="609672691" sldId="266"/>
            <ac:picMk id="9" creationId="{563549A7-33C0-4F8B-BB8F-1D18E7EF1E9C}"/>
          </ac:picMkLst>
        </pc:picChg>
        <pc:picChg chg="add del mod">
          <ac:chgData name="judie odonnell" userId="fe505b7a4cef0dfe" providerId="LiveId" clId="{7CBA9066-0784-497B-9DFE-2108B436749D}" dt="2021-06-30T02:59:58.092" v="2395" actId="478"/>
          <ac:picMkLst>
            <pc:docMk/>
            <pc:sldMk cId="609672691" sldId="266"/>
            <ac:picMk id="1026" creationId="{01BF4F0B-1C08-4344-92F1-A0AEB56BFA51}"/>
          </ac:picMkLst>
        </pc:picChg>
        <pc:picChg chg="add del mod">
          <ac:chgData name="judie odonnell" userId="fe505b7a4cef0dfe" providerId="LiveId" clId="{7CBA9066-0784-497B-9DFE-2108B436749D}" dt="2021-06-30T03:00:06.386" v="2398" actId="478"/>
          <ac:picMkLst>
            <pc:docMk/>
            <pc:sldMk cId="609672691" sldId="266"/>
            <ac:picMk id="1028" creationId="{21B016DC-A65E-4C98-B86E-C14D006A2158}"/>
          </ac:picMkLst>
        </pc:picChg>
      </pc:sldChg>
      <pc:sldChg chg="addSp delSp modSp new del mod chgLayout">
        <pc:chgData name="judie odonnell" userId="fe505b7a4cef0dfe" providerId="LiveId" clId="{7CBA9066-0784-497B-9DFE-2108B436749D}" dt="2021-06-30T02:22:04.826" v="2037" actId="47"/>
        <pc:sldMkLst>
          <pc:docMk/>
          <pc:sldMk cId="3220510184" sldId="267"/>
        </pc:sldMkLst>
        <pc:spChg chg="mod ord">
          <ac:chgData name="judie odonnell" userId="fe505b7a4cef0dfe" providerId="LiveId" clId="{7CBA9066-0784-497B-9DFE-2108B436749D}" dt="2021-06-30T02:21:22.379" v="2036" actId="700"/>
          <ac:spMkLst>
            <pc:docMk/>
            <pc:sldMk cId="3220510184" sldId="267"/>
            <ac:spMk id="2" creationId="{550AEE0D-C7DD-4EC5-BC7F-0515C59E4010}"/>
          </ac:spMkLst>
        </pc:spChg>
        <pc:spChg chg="del">
          <ac:chgData name="judie odonnell" userId="fe505b7a4cef0dfe" providerId="LiveId" clId="{7CBA9066-0784-497B-9DFE-2108B436749D}" dt="2021-06-30T02:21:22.379" v="2036" actId="700"/>
          <ac:spMkLst>
            <pc:docMk/>
            <pc:sldMk cId="3220510184" sldId="267"/>
            <ac:spMk id="3" creationId="{902DAC42-6329-481B-A4AF-F882699A13A7}"/>
          </ac:spMkLst>
        </pc:spChg>
        <pc:spChg chg="add mod ord">
          <ac:chgData name="judie odonnell" userId="fe505b7a4cef0dfe" providerId="LiveId" clId="{7CBA9066-0784-497B-9DFE-2108B436749D}" dt="2021-06-30T02:21:22.379" v="2036" actId="700"/>
          <ac:spMkLst>
            <pc:docMk/>
            <pc:sldMk cId="3220510184" sldId="267"/>
            <ac:spMk id="4" creationId="{F8DB3A33-D47E-48B9-80C0-7A0B77049946}"/>
          </ac:spMkLst>
        </pc:spChg>
      </pc:sldChg>
      <pc:sldChg chg="modSp new mod">
        <pc:chgData name="judie odonnell" userId="fe505b7a4cef0dfe" providerId="LiveId" clId="{7CBA9066-0784-497B-9DFE-2108B436749D}" dt="2021-06-30T02:20:31.798" v="2035" actId="20577"/>
        <pc:sldMkLst>
          <pc:docMk/>
          <pc:sldMk cId="2318977949" sldId="268"/>
        </pc:sldMkLst>
        <pc:spChg chg="mod">
          <ac:chgData name="judie odonnell" userId="fe505b7a4cef0dfe" providerId="LiveId" clId="{7CBA9066-0784-497B-9DFE-2108B436749D}" dt="2021-06-30T02:17:38.555" v="1879" actId="20577"/>
          <ac:spMkLst>
            <pc:docMk/>
            <pc:sldMk cId="2318977949" sldId="268"/>
            <ac:spMk id="2" creationId="{BB9C4DC0-7AAD-4577-A5B8-6CED33F252A9}"/>
          </ac:spMkLst>
        </pc:spChg>
        <pc:spChg chg="mod">
          <ac:chgData name="judie odonnell" userId="fe505b7a4cef0dfe" providerId="LiveId" clId="{7CBA9066-0784-497B-9DFE-2108B436749D}" dt="2021-06-30T02:20:31.798" v="2035" actId="20577"/>
          <ac:spMkLst>
            <pc:docMk/>
            <pc:sldMk cId="2318977949" sldId="268"/>
            <ac:spMk id="3" creationId="{8702334F-AF9F-489C-B3AF-110EBDE9D692}"/>
          </ac:spMkLst>
        </pc:spChg>
      </pc:sldChg>
      <pc:sldChg chg="addSp modSp new mod modNotesTx">
        <pc:chgData name="judie odonnell" userId="fe505b7a4cef0dfe" providerId="LiveId" clId="{7CBA9066-0784-497B-9DFE-2108B436749D}" dt="2021-06-30T02:52:35.410" v="2391" actId="20577"/>
        <pc:sldMkLst>
          <pc:docMk/>
          <pc:sldMk cId="1819199871" sldId="269"/>
        </pc:sldMkLst>
        <pc:spChg chg="mod">
          <ac:chgData name="judie odonnell" userId="fe505b7a4cef0dfe" providerId="LiveId" clId="{7CBA9066-0784-497B-9DFE-2108B436749D}" dt="2021-06-30T02:34:48.464" v="2152" actId="1076"/>
          <ac:spMkLst>
            <pc:docMk/>
            <pc:sldMk cId="1819199871" sldId="269"/>
            <ac:spMk id="2" creationId="{430A9749-BE23-478C-8582-7E94AA59DE4F}"/>
          </ac:spMkLst>
        </pc:spChg>
        <pc:spChg chg="mod">
          <ac:chgData name="judie odonnell" userId="fe505b7a4cef0dfe" providerId="LiveId" clId="{7CBA9066-0784-497B-9DFE-2108B436749D}" dt="2021-06-30T02:37:47.982" v="2167" actId="20577"/>
          <ac:spMkLst>
            <pc:docMk/>
            <pc:sldMk cId="1819199871" sldId="269"/>
            <ac:spMk id="3" creationId="{6A1BB06F-BBC3-4DC6-B3B7-B6771A5EBAED}"/>
          </ac:spMkLst>
        </pc:spChg>
        <pc:picChg chg="add mod">
          <ac:chgData name="judie odonnell" userId="fe505b7a4cef0dfe" providerId="LiveId" clId="{7CBA9066-0784-497B-9DFE-2108B436749D}" dt="2021-06-30T02:43:50.362" v="2180" actId="1440"/>
          <ac:picMkLst>
            <pc:docMk/>
            <pc:sldMk cId="1819199871" sldId="269"/>
            <ac:picMk id="4" creationId="{A80BAC7F-BBCA-44B3-859C-676AE62B344C}"/>
          </ac:picMkLst>
        </pc:picChg>
      </pc:sldChg>
      <pc:sldChg chg="addSp delSp modSp new mod modNotesTx">
        <pc:chgData name="judie odonnell" userId="fe505b7a4cef0dfe" providerId="LiveId" clId="{7CBA9066-0784-497B-9DFE-2108B436749D}" dt="2021-06-30T03:26:46.019" v="2917" actId="5793"/>
        <pc:sldMkLst>
          <pc:docMk/>
          <pc:sldMk cId="288979371" sldId="270"/>
        </pc:sldMkLst>
        <pc:spChg chg="mod">
          <ac:chgData name="judie odonnell" userId="fe505b7a4cef0dfe" providerId="LiveId" clId="{7CBA9066-0784-497B-9DFE-2108B436749D}" dt="2021-06-30T03:19:30.660" v="2873" actId="1076"/>
          <ac:spMkLst>
            <pc:docMk/>
            <pc:sldMk cId="288979371" sldId="270"/>
            <ac:spMk id="2" creationId="{987789AC-9213-4C72-BAEE-705F4DF398FD}"/>
          </ac:spMkLst>
        </pc:spChg>
        <pc:spChg chg="del">
          <ac:chgData name="judie odonnell" userId="fe505b7a4cef0dfe" providerId="LiveId" clId="{7CBA9066-0784-497B-9DFE-2108B436749D}" dt="2021-06-30T03:13:05.196" v="2721"/>
          <ac:spMkLst>
            <pc:docMk/>
            <pc:sldMk cId="288979371" sldId="270"/>
            <ac:spMk id="3" creationId="{02B50010-5A14-44E0-8E5F-6A8BD149822C}"/>
          </ac:spMkLst>
        </pc:spChg>
        <pc:spChg chg="mod">
          <ac:chgData name="judie odonnell" userId="fe505b7a4cef0dfe" providerId="LiveId" clId="{7CBA9066-0784-497B-9DFE-2108B436749D}" dt="2021-06-30T03:20:01.026" v="2883" actId="14100"/>
          <ac:spMkLst>
            <pc:docMk/>
            <pc:sldMk cId="288979371" sldId="270"/>
            <ac:spMk id="4" creationId="{2D88B445-70E7-438E-B8D3-7C5B0DB39475}"/>
          </ac:spMkLst>
        </pc:spChg>
        <pc:spChg chg="add del mod">
          <ac:chgData name="judie odonnell" userId="fe505b7a4cef0dfe" providerId="LiveId" clId="{7CBA9066-0784-497B-9DFE-2108B436749D}" dt="2021-06-30T03:13:46.254" v="2756"/>
          <ac:spMkLst>
            <pc:docMk/>
            <pc:sldMk cId="288979371" sldId="270"/>
            <ac:spMk id="6" creationId="{BFEB8E17-37BF-4A33-8954-5EB0F86A5C32}"/>
          </ac:spMkLst>
        </pc:spChg>
        <pc:spChg chg="add mod">
          <ac:chgData name="judie odonnell" userId="fe505b7a4cef0dfe" providerId="LiveId" clId="{7CBA9066-0784-497B-9DFE-2108B436749D}" dt="2021-06-30T03:15:53.724" v="2810" actId="1076"/>
          <ac:spMkLst>
            <pc:docMk/>
            <pc:sldMk cId="288979371" sldId="270"/>
            <ac:spMk id="7" creationId="{EFAB7F62-CC6F-4756-B615-42F0E1DBE51C}"/>
          </ac:spMkLst>
        </pc:spChg>
        <pc:picChg chg="add mod">
          <ac:chgData name="judie odonnell" userId="fe505b7a4cef0dfe" providerId="LiveId" clId="{7CBA9066-0784-497B-9DFE-2108B436749D}" dt="2021-06-30T03:16:08.021" v="2813" actId="1076"/>
          <ac:picMkLst>
            <pc:docMk/>
            <pc:sldMk cId="288979371" sldId="270"/>
            <ac:picMk id="5" creationId="{3F5A86E9-DF71-4901-98A9-88E7FA8F1300}"/>
          </ac:picMkLst>
        </pc:picChg>
      </pc:sldChg>
      <pc:sldChg chg="modSp new mod">
        <pc:chgData name="judie odonnell" userId="fe505b7a4cef0dfe" providerId="LiveId" clId="{7CBA9066-0784-497B-9DFE-2108B436749D}" dt="2021-06-30T03:22:38.039" v="2909" actId="20577"/>
        <pc:sldMkLst>
          <pc:docMk/>
          <pc:sldMk cId="659019438" sldId="271"/>
        </pc:sldMkLst>
        <pc:spChg chg="mod">
          <ac:chgData name="judie odonnell" userId="fe505b7a4cef0dfe" providerId="LiveId" clId="{7CBA9066-0784-497B-9DFE-2108B436749D}" dt="2021-06-30T03:22:38.039" v="2909" actId="20577"/>
          <ac:spMkLst>
            <pc:docMk/>
            <pc:sldMk cId="659019438" sldId="271"/>
            <ac:spMk id="2" creationId="{1AC3DB87-DECD-4CEF-9B01-66E2A534E43F}"/>
          </ac:spMkLst>
        </pc:spChg>
        <pc:spChg chg="mod">
          <ac:chgData name="judie odonnell" userId="fe505b7a4cef0dfe" providerId="LiveId" clId="{7CBA9066-0784-497B-9DFE-2108B436749D}" dt="2021-06-30T03:22:24.646" v="2890" actId="255"/>
          <ac:spMkLst>
            <pc:docMk/>
            <pc:sldMk cId="659019438" sldId="271"/>
            <ac:spMk id="3" creationId="{5E00636D-5895-427D-9078-F0A24BBAE541}"/>
          </ac:spMkLst>
        </pc:spChg>
      </pc:sldChg>
      <pc:sldChg chg="modSp new mod">
        <pc:chgData name="judie odonnell" userId="fe505b7a4cef0dfe" providerId="LiveId" clId="{7CBA9066-0784-497B-9DFE-2108B436749D}" dt="2021-06-30T03:53:29.382" v="2974" actId="20577"/>
        <pc:sldMkLst>
          <pc:docMk/>
          <pc:sldMk cId="1069060403" sldId="272"/>
        </pc:sldMkLst>
        <pc:spChg chg="mod">
          <ac:chgData name="judie odonnell" userId="fe505b7a4cef0dfe" providerId="LiveId" clId="{7CBA9066-0784-497B-9DFE-2108B436749D}" dt="2021-06-30T03:49:41.801" v="2947" actId="27636"/>
          <ac:spMkLst>
            <pc:docMk/>
            <pc:sldMk cId="1069060403" sldId="272"/>
            <ac:spMk id="2" creationId="{D115291B-7AA0-4D5F-ACF4-756F6F9F1A5C}"/>
          </ac:spMkLst>
        </pc:spChg>
        <pc:spChg chg="mod">
          <ac:chgData name="judie odonnell" userId="fe505b7a4cef0dfe" providerId="LiveId" clId="{7CBA9066-0784-497B-9DFE-2108B436749D}" dt="2021-06-30T03:53:29.382" v="2974" actId="20577"/>
          <ac:spMkLst>
            <pc:docMk/>
            <pc:sldMk cId="1069060403" sldId="272"/>
            <ac:spMk id="3" creationId="{0EBA0D14-971A-4E04-B518-7262610B2658}"/>
          </ac:spMkLst>
        </pc:spChg>
      </pc:sldChg>
      <pc:sldChg chg="addSp delSp modSp new mod">
        <pc:chgData name="judie odonnell" userId="fe505b7a4cef0dfe" providerId="LiveId" clId="{7CBA9066-0784-497B-9DFE-2108B436749D}" dt="2021-06-30T17:28:25.208" v="3194" actId="255"/>
        <pc:sldMkLst>
          <pc:docMk/>
          <pc:sldMk cId="257886040" sldId="273"/>
        </pc:sldMkLst>
        <pc:spChg chg="mod">
          <ac:chgData name="judie odonnell" userId="fe505b7a4cef0dfe" providerId="LiveId" clId="{7CBA9066-0784-497B-9DFE-2108B436749D}" dt="2021-06-30T16:58:27.182" v="3006" actId="14100"/>
          <ac:spMkLst>
            <pc:docMk/>
            <pc:sldMk cId="257886040" sldId="273"/>
            <ac:spMk id="2" creationId="{EB80AA06-188D-4656-9B79-C28AEA13F543}"/>
          </ac:spMkLst>
        </pc:spChg>
        <pc:spChg chg="mod">
          <ac:chgData name="judie odonnell" userId="fe505b7a4cef0dfe" providerId="LiveId" clId="{7CBA9066-0784-497B-9DFE-2108B436749D}" dt="2021-06-30T17:28:25.208" v="3194" actId="255"/>
          <ac:spMkLst>
            <pc:docMk/>
            <pc:sldMk cId="257886040" sldId="273"/>
            <ac:spMk id="3" creationId="{D6393B87-4ACB-4606-AB72-9902B74091CC}"/>
          </ac:spMkLst>
        </pc:spChg>
        <pc:spChg chg="del mod">
          <ac:chgData name="judie odonnell" userId="fe505b7a4cef0dfe" providerId="LiveId" clId="{7CBA9066-0784-497B-9DFE-2108B436749D}" dt="2021-06-30T16:58:54.212" v="3007" actId="478"/>
          <ac:spMkLst>
            <pc:docMk/>
            <pc:sldMk cId="257886040" sldId="273"/>
            <ac:spMk id="4" creationId="{9403058C-3871-43C3-AEED-287732207DFA}"/>
          </ac:spMkLst>
        </pc:spChg>
        <pc:spChg chg="add mod">
          <ac:chgData name="judie odonnell" userId="fe505b7a4cef0dfe" providerId="LiveId" clId="{7CBA9066-0784-497B-9DFE-2108B436749D}" dt="2021-06-30T17:00:02.041" v="3017" actId="20577"/>
          <ac:spMkLst>
            <pc:docMk/>
            <pc:sldMk cId="257886040" sldId="273"/>
            <ac:spMk id="6" creationId="{69512B1C-941D-4AB9-9778-356164ACA374}"/>
          </ac:spMkLst>
        </pc:spChg>
      </pc:sldChg>
      <pc:sldChg chg="addSp delSp modSp new mod">
        <pc:chgData name="judie odonnell" userId="fe505b7a4cef0dfe" providerId="LiveId" clId="{7CBA9066-0784-497B-9DFE-2108B436749D}" dt="2021-06-30T17:52:40.720" v="3434" actId="1076"/>
        <pc:sldMkLst>
          <pc:docMk/>
          <pc:sldMk cId="4124492869" sldId="274"/>
        </pc:sldMkLst>
        <pc:spChg chg="mod">
          <ac:chgData name="judie odonnell" userId="fe505b7a4cef0dfe" providerId="LiveId" clId="{7CBA9066-0784-497B-9DFE-2108B436749D}" dt="2021-06-30T17:33:04.071" v="3253" actId="14100"/>
          <ac:spMkLst>
            <pc:docMk/>
            <pc:sldMk cId="4124492869" sldId="274"/>
            <ac:spMk id="2" creationId="{E0D1C606-D24A-4FA9-8909-25EE52551B27}"/>
          </ac:spMkLst>
        </pc:spChg>
        <pc:spChg chg="del mod">
          <ac:chgData name="judie odonnell" userId="fe505b7a4cef0dfe" providerId="LiveId" clId="{7CBA9066-0784-497B-9DFE-2108B436749D}" dt="2021-06-30T17:49:42.533" v="3420"/>
          <ac:spMkLst>
            <pc:docMk/>
            <pc:sldMk cId="4124492869" sldId="274"/>
            <ac:spMk id="3" creationId="{3D62E6C9-F400-4022-BF6F-11EFE0482C3F}"/>
          </ac:spMkLst>
        </pc:spChg>
        <pc:spChg chg="mod">
          <ac:chgData name="judie odonnell" userId="fe505b7a4cef0dfe" providerId="LiveId" clId="{7CBA9066-0784-497B-9DFE-2108B436749D}" dt="2021-06-30T17:36:24.370" v="3415" actId="255"/>
          <ac:spMkLst>
            <pc:docMk/>
            <pc:sldMk cId="4124492869" sldId="274"/>
            <ac:spMk id="4" creationId="{EABA4434-60F2-41F5-94E2-8DCA6C1698FE}"/>
          </ac:spMkLst>
        </pc:spChg>
        <pc:spChg chg="add del mod">
          <ac:chgData name="judie odonnell" userId="fe505b7a4cef0dfe" providerId="LiveId" clId="{7CBA9066-0784-497B-9DFE-2108B436749D}" dt="2021-06-30T17:48:52.278" v="3419"/>
          <ac:spMkLst>
            <pc:docMk/>
            <pc:sldMk cId="4124492869" sldId="274"/>
            <ac:spMk id="5" creationId="{7A7116E6-D535-41ED-B399-74EA5A52BAD0}"/>
          </ac:spMkLst>
        </pc:spChg>
        <pc:spChg chg="add del mod">
          <ac:chgData name="judie odonnell" userId="fe505b7a4cef0dfe" providerId="LiveId" clId="{7CBA9066-0784-497B-9DFE-2108B436749D}" dt="2021-06-30T17:51:25.704" v="3424" actId="478"/>
          <ac:spMkLst>
            <pc:docMk/>
            <pc:sldMk cId="4124492869" sldId="274"/>
            <ac:spMk id="8" creationId="{CFF351CD-2B94-46CE-8B5F-3F762059598E}"/>
          </ac:spMkLst>
        </pc:spChg>
        <pc:spChg chg="add mod">
          <ac:chgData name="judie odonnell" userId="fe505b7a4cef0dfe" providerId="LiveId" clId="{7CBA9066-0784-497B-9DFE-2108B436749D}" dt="2021-06-30T17:52:24.582" v="3432" actId="14100"/>
          <ac:spMkLst>
            <pc:docMk/>
            <pc:sldMk cId="4124492869" sldId="274"/>
            <ac:spMk id="9" creationId="{9A010D3F-F7BB-4D93-A2E8-774EC55A82E5}"/>
          </ac:spMkLst>
        </pc:spChg>
        <pc:picChg chg="add mod">
          <ac:chgData name="judie odonnell" userId="fe505b7a4cef0dfe" providerId="LiveId" clId="{7CBA9066-0784-497B-9DFE-2108B436749D}" dt="2021-06-30T17:52:40.720" v="3434" actId="1076"/>
          <ac:picMkLst>
            <pc:docMk/>
            <pc:sldMk cId="4124492869" sldId="274"/>
            <ac:picMk id="6" creationId="{95A65687-087C-497E-B1D7-C78CC6D70C31}"/>
          </ac:picMkLst>
        </pc:picChg>
        <pc:picChg chg="add del mod">
          <ac:chgData name="judie odonnell" userId="fe505b7a4cef0dfe" providerId="LiveId" clId="{7CBA9066-0784-497B-9DFE-2108B436749D}" dt="2021-06-30T17:48:52.278" v="3419"/>
          <ac:picMkLst>
            <pc:docMk/>
            <pc:sldMk cId="4124492869" sldId="274"/>
            <ac:picMk id="1026" creationId="{00583BFA-CC78-4672-A46B-EA30EC6456B4}"/>
          </ac:picMkLst>
        </pc:picChg>
      </pc:sldChg>
      <pc:sldChg chg="addSp delSp modSp new mod modClrScheme chgLayout">
        <pc:chgData name="judie odonnell" userId="fe505b7a4cef0dfe" providerId="LiveId" clId="{7CBA9066-0784-497B-9DFE-2108B436749D}" dt="2021-06-30T17:30:45.485" v="3238" actId="14100"/>
        <pc:sldMkLst>
          <pc:docMk/>
          <pc:sldMk cId="3061154629" sldId="275"/>
        </pc:sldMkLst>
        <pc:spChg chg="del mod ord">
          <ac:chgData name="judie odonnell" userId="fe505b7a4cef0dfe" providerId="LiveId" clId="{7CBA9066-0784-497B-9DFE-2108B436749D}" dt="2021-06-30T17:29:19.256" v="3197" actId="700"/>
          <ac:spMkLst>
            <pc:docMk/>
            <pc:sldMk cId="3061154629" sldId="275"/>
            <ac:spMk id="2" creationId="{E17E2644-2215-44C2-A81B-B1A0BCC75BA5}"/>
          </ac:spMkLst>
        </pc:spChg>
        <pc:spChg chg="del mod ord">
          <ac:chgData name="judie odonnell" userId="fe505b7a4cef0dfe" providerId="LiveId" clId="{7CBA9066-0784-497B-9DFE-2108B436749D}" dt="2021-06-30T17:29:19.256" v="3197" actId="700"/>
          <ac:spMkLst>
            <pc:docMk/>
            <pc:sldMk cId="3061154629" sldId="275"/>
            <ac:spMk id="3" creationId="{EAAA0A1D-00B1-4822-9791-35A46C3549EA}"/>
          </ac:spMkLst>
        </pc:spChg>
        <pc:spChg chg="del">
          <ac:chgData name="judie odonnell" userId="fe505b7a4cef0dfe" providerId="LiveId" clId="{7CBA9066-0784-497B-9DFE-2108B436749D}" dt="2021-06-30T17:29:19.256" v="3197" actId="700"/>
          <ac:spMkLst>
            <pc:docMk/>
            <pc:sldMk cId="3061154629" sldId="275"/>
            <ac:spMk id="4" creationId="{78A8F317-380C-46A9-9364-9852203852C4}"/>
          </ac:spMkLst>
        </pc:spChg>
        <pc:spChg chg="add mod ord">
          <ac:chgData name="judie odonnell" userId="fe505b7a4cef0dfe" providerId="LiveId" clId="{7CBA9066-0784-497B-9DFE-2108B436749D}" dt="2021-06-30T17:30:02.580" v="3213" actId="20577"/>
          <ac:spMkLst>
            <pc:docMk/>
            <pc:sldMk cId="3061154629" sldId="275"/>
            <ac:spMk id="5" creationId="{BF031F39-417A-4E41-BCFA-6154A102481C}"/>
          </ac:spMkLst>
        </pc:spChg>
        <pc:spChg chg="add mod ord">
          <ac:chgData name="judie odonnell" userId="fe505b7a4cef0dfe" providerId="LiveId" clId="{7CBA9066-0784-497B-9DFE-2108B436749D}" dt="2021-06-30T17:30:45.485" v="3238" actId="14100"/>
          <ac:spMkLst>
            <pc:docMk/>
            <pc:sldMk cId="3061154629" sldId="275"/>
            <ac:spMk id="6" creationId="{E316B0A5-9EB4-4437-9AA7-E8B42AE032F7}"/>
          </ac:spMkLst>
        </pc:spChg>
      </pc:sldChg>
      <pc:sldChg chg="modSp new mod">
        <pc:chgData name="judie odonnell" userId="fe505b7a4cef0dfe" providerId="LiveId" clId="{7CBA9066-0784-497B-9DFE-2108B436749D}" dt="2021-06-30T17:57:21.388" v="3578" actId="20577"/>
        <pc:sldMkLst>
          <pc:docMk/>
          <pc:sldMk cId="4201152412" sldId="276"/>
        </pc:sldMkLst>
        <pc:spChg chg="mod">
          <ac:chgData name="judie odonnell" userId="fe505b7a4cef0dfe" providerId="LiveId" clId="{7CBA9066-0784-497B-9DFE-2108B436749D}" dt="2021-06-30T17:54:51.955" v="3461" actId="20577"/>
          <ac:spMkLst>
            <pc:docMk/>
            <pc:sldMk cId="4201152412" sldId="276"/>
            <ac:spMk id="2" creationId="{CD71BF99-5EC1-4525-BA12-93427DDD1922}"/>
          </ac:spMkLst>
        </pc:spChg>
        <pc:spChg chg="mod">
          <ac:chgData name="judie odonnell" userId="fe505b7a4cef0dfe" providerId="LiveId" clId="{7CBA9066-0784-497B-9DFE-2108B436749D}" dt="2021-06-30T17:57:21.388" v="3578" actId="20577"/>
          <ac:spMkLst>
            <pc:docMk/>
            <pc:sldMk cId="4201152412" sldId="276"/>
            <ac:spMk id="3" creationId="{03EBED6A-C61A-4A50-BB3A-BE115E068E53}"/>
          </ac:spMkLst>
        </pc:spChg>
      </pc:sldChg>
      <pc:sldChg chg="addSp delSp modSp new mod modClrScheme chgLayout">
        <pc:chgData name="judie odonnell" userId="fe505b7a4cef0dfe" providerId="LiveId" clId="{7CBA9066-0784-497B-9DFE-2108B436749D}" dt="2021-07-01T00:51:34.667" v="3686" actId="14100"/>
        <pc:sldMkLst>
          <pc:docMk/>
          <pc:sldMk cId="580677084" sldId="277"/>
        </pc:sldMkLst>
        <pc:spChg chg="del">
          <ac:chgData name="judie odonnell" userId="fe505b7a4cef0dfe" providerId="LiveId" clId="{7CBA9066-0784-497B-9DFE-2108B436749D}" dt="2021-06-30T18:01:16.879" v="3583" actId="26606"/>
          <ac:spMkLst>
            <pc:docMk/>
            <pc:sldMk cId="580677084" sldId="277"/>
            <ac:spMk id="2" creationId="{513DBB4E-3452-4366-8A3A-97FBD1031FC8}"/>
          </ac:spMkLst>
        </pc:spChg>
        <pc:spChg chg="del">
          <ac:chgData name="judie odonnell" userId="fe505b7a4cef0dfe" providerId="LiveId" clId="{7CBA9066-0784-497B-9DFE-2108B436749D}" dt="2021-06-30T18:00:48.804" v="3580"/>
          <ac:spMkLst>
            <pc:docMk/>
            <pc:sldMk cId="580677084" sldId="277"/>
            <ac:spMk id="3" creationId="{BC36DBA7-B288-430C-ACA9-AD1DDD5F0DE0}"/>
          </ac:spMkLst>
        </pc:spChg>
        <pc:spChg chg="del">
          <ac:chgData name="judie odonnell" userId="fe505b7a4cef0dfe" providerId="LiveId" clId="{7CBA9066-0784-497B-9DFE-2108B436749D}" dt="2021-06-30T18:01:16.879" v="3583" actId="26606"/>
          <ac:spMkLst>
            <pc:docMk/>
            <pc:sldMk cId="580677084" sldId="277"/>
            <ac:spMk id="4" creationId="{A386BFED-0E2A-4792-8AC6-EF78BBD4C5B1}"/>
          </ac:spMkLst>
        </pc:spChg>
        <pc:spChg chg="add mod">
          <ac:chgData name="judie odonnell" userId="fe505b7a4cef0dfe" providerId="LiveId" clId="{7CBA9066-0784-497B-9DFE-2108B436749D}" dt="2021-07-01T00:48:03.766" v="3595" actId="20577"/>
          <ac:spMkLst>
            <pc:docMk/>
            <pc:sldMk cId="580677084" sldId="277"/>
            <ac:spMk id="10" creationId="{D643D08F-9450-4BFC-9859-E4AB7787DD5F}"/>
          </ac:spMkLst>
        </pc:spChg>
        <pc:spChg chg="add mod">
          <ac:chgData name="judie odonnell" userId="fe505b7a4cef0dfe" providerId="LiveId" clId="{7CBA9066-0784-497B-9DFE-2108B436749D}" dt="2021-07-01T00:51:26.076" v="3685" actId="20577"/>
          <ac:spMkLst>
            <pc:docMk/>
            <pc:sldMk cId="580677084" sldId="277"/>
            <ac:spMk id="12" creationId="{ADE151DA-57B9-46F3-A635-BFF20C1596C8}"/>
          </ac:spMkLst>
        </pc:spChg>
        <pc:picChg chg="add mod">
          <ac:chgData name="judie odonnell" userId="fe505b7a4cef0dfe" providerId="LiveId" clId="{7CBA9066-0784-497B-9DFE-2108B436749D}" dt="2021-07-01T00:51:34.667" v="3686" actId="14100"/>
          <ac:picMkLst>
            <pc:docMk/>
            <pc:sldMk cId="580677084" sldId="277"/>
            <ac:picMk id="5" creationId="{A07B9C5F-BE6B-4141-B754-CE64BC946A84}"/>
          </ac:picMkLst>
        </pc:picChg>
      </pc:sldChg>
      <pc:sldChg chg="addSp delSp modSp new mod modNotesTx">
        <pc:chgData name="judie odonnell" userId="fe505b7a4cef0dfe" providerId="LiveId" clId="{7CBA9066-0784-497B-9DFE-2108B436749D}" dt="2021-07-01T01:27:13.751" v="3824" actId="1076"/>
        <pc:sldMkLst>
          <pc:docMk/>
          <pc:sldMk cId="1634819019" sldId="278"/>
        </pc:sldMkLst>
        <pc:spChg chg="mod">
          <ac:chgData name="judie odonnell" userId="fe505b7a4cef0dfe" providerId="LiveId" clId="{7CBA9066-0784-497B-9DFE-2108B436749D}" dt="2021-07-01T01:26:27.622" v="3815" actId="14100"/>
          <ac:spMkLst>
            <pc:docMk/>
            <pc:sldMk cId="1634819019" sldId="278"/>
            <ac:spMk id="2" creationId="{38AC1EBB-3548-4194-A1C4-EEF6239FBB8A}"/>
          </ac:spMkLst>
        </pc:spChg>
        <pc:spChg chg="mod">
          <ac:chgData name="judie odonnell" userId="fe505b7a4cef0dfe" providerId="LiveId" clId="{7CBA9066-0784-497B-9DFE-2108B436749D}" dt="2021-07-01T01:26:53.369" v="3821" actId="21"/>
          <ac:spMkLst>
            <pc:docMk/>
            <pc:sldMk cId="1634819019" sldId="278"/>
            <ac:spMk id="3" creationId="{1B833059-FDCD-4EBA-986A-9C0AA253BE70}"/>
          </ac:spMkLst>
        </pc:spChg>
        <pc:spChg chg="del mod">
          <ac:chgData name="judie odonnell" userId="fe505b7a4cef0dfe" providerId="LiveId" clId="{7CBA9066-0784-497B-9DFE-2108B436749D}" dt="2021-07-01T01:18:32.822" v="3755"/>
          <ac:spMkLst>
            <pc:docMk/>
            <pc:sldMk cId="1634819019" sldId="278"/>
            <ac:spMk id="4" creationId="{5F3C6025-03A2-4C2E-BD78-4886A044EAA2}"/>
          </ac:spMkLst>
        </pc:spChg>
        <pc:picChg chg="add mod">
          <ac:chgData name="judie odonnell" userId="fe505b7a4cef0dfe" providerId="LiveId" clId="{7CBA9066-0784-497B-9DFE-2108B436749D}" dt="2021-07-01T01:27:13.751" v="3824" actId="1076"/>
          <ac:picMkLst>
            <pc:docMk/>
            <pc:sldMk cId="1634819019" sldId="278"/>
            <ac:picMk id="5" creationId="{A70A4A2D-EEF1-4289-9D5B-5D87BCF9F778}"/>
          </ac:picMkLst>
        </pc:picChg>
      </pc:sldChg>
      <pc:sldChg chg="addSp modSp new mod">
        <pc:chgData name="judie odonnell" userId="fe505b7a4cef0dfe" providerId="LiveId" clId="{7CBA9066-0784-497B-9DFE-2108B436749D}" dt="2021-07-01T03:28:50.717" v="4287"/>
        <pc:sldMkLst>
          <pc:docMk/>
          <pc:sldMk cId="3744671462" sldId="279"/>
        </pc:sldMkLst>
        <pc:spChg chg="mod">
          <ac:chgData name="judie odonnell" userId="fe505b7a4cef0dfe" providerId="LiveId" clId="{7CBA9066-0784-497B-9DFE-2108B436749D}" dt="2021-07-01T03:13:23.016" v="3830" actId="20577"/>
          <ac:spMkLst>
            <pc:docMk/>
            <pc:sldMk cId="3744671462" sldId="279"/>
            <ac:spMk id="2" creationId="{ED48F576-63D3-4E82-8AAD-F4C88065344A}"/>
          </ac:spMkLst>
        </pc:spChg>
        <pc:graphicFrameChg chg="add mod modGraphic">
          <ac:chgData name="judie odonnell" userId="fe505b7a4cef0dfe" providerId="LiveId" clId="{7CBA9066-0784-497B-9DFE-2108B436749D}" dt="2021-07-01T03:28:50.717" v="4287"/>
          <ac:graphicFrameMkLst>
            <pc:docMk/>
            <pc:sldMk cId="3744671462" sldId="279"/>
            <ac:graphicFrameMk id="3" creationId="{B26A3E2D-0C5E-4740-B325-09DC0267F0FA}"/>
          </ac:graphicFrameMkLst>
        </pc:graphicFrameChg>
      </pc:sldChg>
      <pc:sldChg chg="addSp delSp modSp new mod modClrScheme addCm delCm chgLayout">
        <pc:chgData name="judie odonnell" userId="fe505b7a4cef0dfe" providerId="LiveId" clId="{7CBA9066-0784-497B-9DFE-2108B436749D}" dt="2021-07-01T13:30:46.925" v="4393" actId="255"/>
        <pc:sldMkLst>
          <pc:docMk/>
          <pc:sldMk cId="1421177972" sldId="280"/>
        </pc:sldMkLst>
        <pc:spChg chg="mod">
          <ac:chgData name="judie odonnell" userId="fe505b7a4cef0dfe" providerId="LiveId" clId="{7CBA9066-0784-497B-9DFE-2108B436749D}" dt="2021-07-01T03:47:53.976" v="4355" actId="1076"/>
          <ac:spMkLst>
            <pc:docMk/>
            <pc:sldMk cId="1421177972" sldId="280"/>
            <ac:spMk id="2" creationId="{0100E2E7-90D1-4E7F-B73F-252EBE3E6E55}"/>
          </ac:spMkLst>
        </pc:spChg>
        <pc:spChg chg="add mod">
          <ac:chgData name="judie odonnell" userId="fe505b7a4cef0dfe" providerId="LiveId" clId="{7CBA9066-0784-497B-9DFE-2108B436749D}" dt="2021-07-01T13:30:46.925" v="4393" actId="255"/>
          <ac:spMkLst>
            <pc:docMk/>
            <pc:sldMk cId="1421177972" sldId="280"/>
            <ac:spMk id="7" creationId="{E4FA384D-6629-41C2-A29F-F033E767C712}"/>
          </ac:spMkLst>
        </pc:spChg>
        <pc:spChg chg="add del mod">
          <ac:chgData name="judie odonnell" userId="fe505b7a4cef0dfe" providerId="LiveId" clId="{7CBA9066-0784-497B-9DFE-2108B436749D}" dt="2021-07-01T03:34:52.805" v="4302" actId="26606"/>
          <ac:spMkLst>
            <pc:docMk/>
            <pc:sldMk cId="1421177972" sldId="280"/>
            <ac:spMk id="8" creationId="{C0D19D4D-6FC0-499E-9212-E6D4799FB411}"/>
          </ac:spMkLst>
        </pc:spChg>
        <pc:spChg chg="add mod">
          <ac:chgData name="judie odonnell" userId="fe505b7a4cef0dfe" providerId="LiveId" clId="{7CBA9066-0784-497B-9DFE-2108B436749D}" dt="2021-07-01T13:30:21.868" v="4389" actId="255"/>
          <ac:spMkLst>
            <pc:docMk/>
            <pc:sldMk cId="1421177972" sldId="280"/>
            <ac:spMk id="9" creationId="{B0C6E4A2-3229-421F-8249-24569D481C42}"/>
          </ac:spMkLst>
        </pc:spChg>
        <pc:spChg chg="add del mod">
          <ac:chgData name="judie odonnell" userId="fe505b7a4cef0dfe" providerId="LiveId" clId="{7CBA9066-0784-497B-9DFE-2108B436749D}" dt="2021-07-01T13:29:58.669" v="4385" actId="478"/>
          <ac:spMkLst>
            <pc:docMk/>
            <pc:sldMk cId="1421177972" sldId="280"/>
            <ac:spMk id="10" creationId="{E193A542-25FF-4ECC-A1A9-1C322571B802}"/>
          </ac:spMkLst>
        </pc:spChg>
        <pc:picChg chg="add mod">
          <ac:chgData name="judie odonnell" userId="fe505b7a4cef0dfe" providerId="LiveId" clId="{7CBA9066-0784-497B-9DFE-2108B436749D}" dt="2021-07-01T13:30:26.338" v="4390" actId="1076"/>
          <ac:picMkLst>
            <pc:docMk/>
            <pc:sldMk cId="1421177972" sldId="280"/>
            <ac:picMk id="3" creationId="{5AA9016D-52D9-4A06-AE3B-9B5C8B56FF8A}"/>
          </ac:picMkLst>
        </pc:picChg>
      </pc:sldChg>
      <pc:sldChg chg="new">
        <pc:chgData name="judie odonnell" userId="fe505b7a4cef0dfe" providerId="LiveId" clId="{7CBA9066-0784-497B-9DFE-2108B436749D}" dt="2021-07-01T03:52:47.981" v="4382" actId="680"/>
        <pc:sldMkLst>
          <pc:docMk/>
          <pc:sldMk cId="1609423247"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C29DD-7A5C-46DE-A057-C5B8DC091DDB}" type="datetimeFigureOut">
              <a:rPr lang="en-US" smtClean="0"/>
              <a:t>6/30/2021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E84DB-5806-47B1-AD3F-F75424837262}" type="slidenum">
              <a:rPr lang="en-US" smtClean="0"/>
              <a:t>‹#›</a:t>
            </a:fld>
            <a:endParaRPr lang="en-US"/>
          </a:p>
        </p:txBody>
      </p:sp>
    </p:spTree>
    <p:extLst>
      <p:ext uri="{BB962C8B-B14F-4D97-AF65-F5344CB8AC3E}">
        <p14:creationId xmlns:p14="http://schemas.microsoft.com/office/powerpoint/2010/main" val="318935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Aharoni" panose="02010803020104030203" pitchFamily="2" charset="-79"/>
                <a:cs typeface="Aharoni" panose="02010803020104030203" pitchFamily="2" charset="-79"/>
              </a:rPr>
              <a:t>Universal Precautions….Bloodborne </a:t>
            </a:r>
            <a:r>
              <a:rPr lang="en-US" sz="3600" dirty="0" err="1">
                <a:latin typeface="Aharoni" panose="02010803020104030203" pitchFamily="2" charset="-79"/>
                <a:cs typeface="Aharoni" panose="02010803020104030203" pitchFamily="2" charset="-79"/>
              </a:rPr>
              <a:t>Pathogesn</a:t>
            </a:r>
            <a:endParaRPr lang="en-US" sz="3600" dirty="0">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5"/>
          </p:nvPr>
        </p:nvSpPr>
        <p:spPr/>
        <p:txBody>
          <a:bodyPr/>
          <a:lstStyle/>
          <a:p>
            <a:fld id="{88CE84DB-5806-47B1-AD3F-F75424837262}" type="slidenum">
              <a:rPr lang="en-US" smtClean="0"/>
              <a:t>4</a:t>
            </a:fld>
            <a:endParaRPr lang="en-US"/>
          </a:p>
        </p:txBody>
      </p:sp>
    </p:spTree>
    <p:extLst>
      <p:ext uri="{BB962C8B-B14F-4D97-AF65-F5344CB8AC3E}">
        <p14:creationId xmlns:p14="http://schemas.microsoft.com/office/powerpoint/2010/main" val="90368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Blanket hold/  Velcro to protect against claws/  Elizabethan Collar</a:t>
            </a:r>
          </a:p>
        </p:txBody>
      </p:sp>
      <p:sp>
        <p:nvSpPr>
          <p:cNvPr id="4" name="Slide Number Placeholder 3"/>
          <p:cNvSpPr>
            <a:spLocks noGrp="1"/>
          </p:cNvSpPr>
          <p:nvPr>
            <p:ph type="sldNum" sz="quarter" idx="5"/>
          </p:nvPr>
        </p:nvSpPr>
        <p:spPr/>
        <p:txBody>
          <a:bodyPr/>
          <a:lstStyle/>
          <a:p>
            <a:fld id="{88CE84DB-5806-47B1-AD3F-F75424837262}" type="slidenum">
              <a:rPr lang="en-US" smtClean="0"/>
              <a:t>6</a:t>
            </a:fld>
            <a:endParaRPr lang="en-US"/>
          </a:p>
        </p:txBody>
      </p:sp>
    </p:spTree>
    <p:extLst>
      <p:ext uri="{BB962C8B-B14F-4D97-AF65-F5344CB8AC3E}">
        <p14:creationId xmlns:p14="http://schemas.microsoft.com/office/powerpoint/2010/main" val="158895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the heart beat…</a:t>
            </a:r>
          </a:p>
          <a:p>
            <a:r>
              <a:rPr lang="en-US" dirty="0"/>
              <a:t>CPR for animals..</a:t>
            </a:r>
          </a:p>
        </p:txBody>
      </p:sp>
      <p:sp>
        <p:nvSpPr>
          <p:cNvPr id="4" name="Slide Number Placeholder 3"/>
          <p:cNvSpPr>
            <a:spLocks noGrp="1"/>
          </p:cNvSpPr>
          <p:nvPr>
            <p:ph type="sldNum" sz="quarter" idx="5"/>
          </p:nvPr>
        </p:nvSpPr>
        <p:spPr/>
        <p:txBody>
          <a:bodyPr/>
          <a:lstStyle/>
          <a:p>
            <a:fld id="{88CE84DB-5806-47B1-AD3F-F75424837262}" type="slidenum">
              <a:rPr lang="en-US" smtClean="0"/>
              <a:t>7</a:t>
            </a:fld>
            <a:endParaRPr lang="en-US"/>
          </a:p>
        </p:txBody>
      </p:sp>
    </p:spTree>
    <p:extLst>
      <p:ext uri="{BB962C8B-B14F-4D97-AF65-F5344CB8AC3E}">
        <p14:creationId xmlns:p14="http://schemas.microsoft.com/office/powerpoint/2010/main" val="253473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30-2 CPR…</a:t>
            </a:r>
          </a:p>
        </p:txBody>
      </p:sp>
      <p:sp>
        <p:nvSpPr>
          <p:cNvPr id="4" name="Slide Number Placeholder 3"/>
          <p:cNvSpPr>
            <a:spLocks noGrp="1"/>
          </p:cNvSpPr>
          <p:nvPr>
            <p:ph type="sldNum" sz="quarter" idx="5"/>
          </p:nvPr>
        </p:nvSpPr>
        <p:spPr/>
        <p:txBody>
          <a:bodyPr/>
          <a:lstStyle/>
          <a:p>
            <a:fld id="{88CE84DB-5806-47B1-AD3F-F75424837262}" type="slidenum">
              <a:rPr lang="en-US" smtClean="0"/>
              <a:t>9</a:t>
            </a:fld>
            <a:endParaRPr lang="en-US"/>
          </a:p>
        </p:txBody>
      </p:sp>
    </p:spTree>
    <p:extLst>
      <p:ext uri="{BB962C8B-B14F-4D97-AF65-F5344CB8AC3E}">
        <p14:creationId xmlns:p14="http://schemas.microsoft.com/office/powerpoint/2010/main" val="14587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E84DB-5806-47B1-AD3F-F75424837262}" type="slidenum">
              <a:rPr lang="en-US" smtClean="0"/>
              <a:t>15</a:t>
            </a:fld>
            <a:endParaRPr lang="en-US"/>
          </a:p>
        </p:txBody>
      </p:sp>
    </p:spTree>
    <p:extLst>
      <p:ext uri="{BB962C8B-B14F-4D97-AF65-F5344CB8AC3E}">
        <p14:creationId xmlns:p14="http://schemas.microsoft.com/office/powerpoint/2010/main" val="325569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666666"/>
                </a:solidFill>
                <a:effectLst/>
                <a:latin typeface="open sans" panose="020B0606030504020204" pitchFamily="34" charset="0"/>
              </a:rPr>
              <a:t>The purpose of this tougher layer of material is to provide further protection to </a:t>
            </a:r>
            <a:r>
              <a:rPr lang="en-US" sz="1200" dirty="0">
                <a:solidFill>
                  <a:srgbClr val="666666"/>
                </a:solidFill>
                <a:latin typeface="open sans" panose="020B0606030504020204" pitchFamily="34" charset="0"/>
              </a:rPr>
              <a:t>the </a:t>
            </a:r>
            <a:r>
              <a:rPr lang="en-US" sz="1200" dirty="0" err="1">
                <a:solidFill>
                  <a:srgbClr val="666666"/>
                </a:solidFill>
                <a:latin typeface="open sans" panose="020B0606030504020204" pitchFamily="34" charset="0"/>
              </a:rPr>
              <a:t>underlyiIf</a:t>
            </a:r>
            <a:r>
              <a:rPr lang="en-US" sz="1200" dirty="0">
                <a:solidFill>
                  <a:srgbClr val="666666"/>
                </a:solidFill>
                <a:latin typeface="open sans" panose="020B0606030504020204" pitchFamily="34" charset="0"/>
              </a:rPr>
              <a:t> the purpose of the bandage is to protect a surgical incision t or a non-infected wound, the dressing layer will be made of a material that will not stick to the wound.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66666"/>
                </a:solidFill>
                <a:latin typeface="open sans" panose="020B0606030504020204" pitchFamily="34" charset="0"/>
              </a:rPr>
              <a:t>If the wound is infected, the dressing layer will be made of a sterile material that will stick to the wound and help draw out the infection, or will contain a medication or other agent that will assist in controlling the infection.</a:t>
            </a:r>
          </a:p>
          <a:p>
            <a:endParaRPr lang="en-US" dirty="0"/>
          </a:p>
        </p:txBody>
      </p:sp>
      <p:sp>
        <p:nvSpPr>
          <p:cNvPr id="4" name="Slide Number Placeholder 3"/>
          <p:cNvSpPr>
            <a:spLocks noGrp="1"/>
          </p:cNvSpPr>
          <p:nvPr>
            <p:ph type="sldNum" sz="quarter" idx="5"/>
          </p:nvPr>
        </p:nvSpPr>
        <p:spPr/>
        <p:txBody>
          <a:bodyPr/>
          <a:lstStyle/>
          <a:p>
            <a:fld id="{88CE84DB-5806-47B1-AD3F-F75424837262}" type="slidenum">
              <a:rPr lang="en-US" smtClean="0"/>
              <a:t>17</a:t>
            </a:fld>
            <a:endParaRPr lang="en-US"/>
          </a:p>
        </p:txBody>
      </p:sp>
    </p:spTree>
    <p:extLst>
      <p:ext uri="{BB962C8B-B14F-4D97-AF65-F5344CB8AC3E}">
        <p14:creationId xmlns:p14="http://schemas.microsoft.com/office/powerpoint/2010/main" val="315344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6/30/2021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6/30/2021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6/30/2021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6/30/2021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6/30/2021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0462" y="-116228"/>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a:solidFill>
                  <a:schemeClr val="tx1"/>
                </a:solidFill>
              </a:rPr>
              <a:t>PET First Aid</a:t>
            </a:r>
            <a:endParaRPr lang="en-US" sz="4400" dirty="0">
              <a:solidFill>
                <a:schemeClr val="tx1"/>
              </a:solidFill>
            </a:endParaRPr>
          </a:p>
        </p:txBody>
      </p:sp>
      <p:sp>
        <p:nvSpPr>
          <p:cNvPr id="5" name="Subtitle 4">
            <a:extLst>
              <a:ext uri="{FF2B5EF4-FFF2-40B4-BE49-F238E27FC236}">
                <a16:creationId xmlns:a16="http://schemas.microsoft.com/office/drawing/2014/main" id="{261DBAD0-B3D0-464D-8C0B-54354C576CED}"/>
              </a:ext>
            </a:extLst>
          </p:cNvPr>
          <p:cNvSpPr>
            <a:spLocks noGrp="1"/>
          </p:cNvSpPr>
          <p:nvPr>
            <p:ph type="subTitle" idx="1"/>
          </p:nvPr>
        </p:nvSpPr>
        <p:spPr>
          <a:xfrm>
            <a:off x="6346505" y="3695736"/>
            <a:ext cx="4149649" cy="457201"/>
          </a:xfrm>
        </p:spPr>
        <p:txBody>
          <a:bodyPr/>
          <a:lstStyle/>
          <a:p>
            <a:r>
              <a:rPr lang="en-US"/>
              <a:t>Emergency Care</a:t>
            </a:r>
            <a:endParaRPr lang="en-US"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DB87-DECD-4CEF-9B01-66E2A534E43F}"/>
              </a:ext>
            </a:extLst>
          </p:cNvPr>
          <p:cNvSpPr>
            <a:spLocks noGrp="1"/>
          </p:cNvSpPr>
          <p:nvPr>
            <p:ph type="title"/>
          </p:nvPr>
        </p:nvSpPr>
        <p:spPr/>
        <p:txBody>
          <a:bodyPr/>
          <a:lstStyle/>
          <a:p>
            <a:r>
              <a:rPr lang="en-US" dirty="0"/>
              <a:t>Recovery Position</a:t>
            </a:r>
          </a:p>
        </p:txBody>
      </p:sp>
      <p:sp>
        <p:nvSpPr>
          <p:cNvPr id="3" name="Content Placeholder 2">
            <a:extLst>
              <a:ext uri="{FF2B5EF4-FFF2-40B4-BE49-F238E27FC236}">
                <a16:creationId xmlns:a16="http://schemas.microsoft.com/office/drawing/2014/main" id="{5E00636D-5895-427D-9078-F0A24BBAE541}"/>
              </a:ext>
            </a:extLst>
          </p:cNvPr>
          <p:cNvSpPr>
            <a:spLocks noGrp="1"/>
          </p:cNvSpPr>
          <p:nvPr>
            <p:ph idx="1"/>
          </p:nvPr>
        </p:nvSpPr>
        <p:spPr/>
        <p:txBody>
          <a:bodyPr>
            <a:normAutofit/>
          </a:bodyPr>
          <a:lstStyle/>
          <a:p>
            <a:r>
              <a:rPr lang="en-US" sz="2800" dirty="0"/>
              <a:t>A suitable position for a stable but unconscious pet Lay the pet on its side with head and neck slightly extended. Fold a blanket or towel and place it under the shoulder (not the neck) so that the chest is above the head. This is to prevent fluids from the mouth from going into the lungs. Keep the pet warm by covering it with blankets. Transport the pet as soon as possible to a veterinarian.</a:t>
            </a:r>
          </a:p>
        </p:txBody>
      </p:sp>
    </p:spTree>
    <p:extLst>
      <p:ext uri="{BB962C8B-B14F-4D97-AF65-F5344CB8AC3E}">
        <p14:creationId xmlns:p14="http://schemas.microsoft.com/office/powerpoint/2010/main" val="65901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291B-7AA0-4D5F-ACF4-756F6F9F1A5C}"/>
              </a:ext>
            </a:extLst>
          </p:cNvPr>
          <p:cNvSpPr>
            <a:spLocks noGrp="1"/>
          </p:cNvSpPr>
          <p:nvPr>
            <p:ph type="title"/>
          </p:nvPr>
        </p:nvSpPr>
        <p:spPr>
          <a:xfrm>
            <a:off x="1066800" y="642594"/>
            <a:ext cx="10058400" cy="557277"/>
          </a:xfrm>
        </p:spPr>
        <p:txBody>
          <a:bodyPr>
            <a:normAutofit fontScale="90000"/>
          </a:bodyPr>
          <a:lstStyle/>
          <a:p>
            <a:r>
              <a:rPr lang="en-US" dirty="0"/>
              <a:t>Bleeding Control Steps</a:t>
            </a:r>
          </a:p>
        </p:txBody>
      </p:sp>
      <p:sp>
        <p:nvSpPr>
          <p:cNvPr id="3" name="Content Placeholder 2">
            <a:extLst>
              <a:ext uri="{FF2B5EF4-FFF2-40B4-BE49-F238E27FC236}">
                <a16:creationId xmlns:a16="http://schemas.microsoft.com/office/drawing/2014/main" id="{0EBA0D14-971A-4E04-B518-7262610B2658}"/>
              </a:ext>
            </a:extLst>
          </p:cNvPr>
          <p:cNvSpPr>
            <a:spLocks noGrp="1"/>
          </p:cNvSpPr>
          <p:nvPr>
            <p:ph idx="1"/>
          </p:nvPr>
        </p:nvSpPr>
        <p:spPr>
          <a:xfrm>
            <a:off x="677993" y="1396133"/>
            <a:ext cx="10892511" cy="4556611"/>
          </a:xfrm>
        </p:spPr>
        <p:txBody>
          <a:bodyPr>
            <a:noAutofit/>
          </a:bodyPr>
          <a:lstStyle/>
          <a:p>
            <a:r>
              <a:rPr lang="en-US" sz="3200" dirty="0"/>
              <a:t>Restrain animal first. Use a sterile or clean dressing, apply gentle pressure over wound Wrap roller gauze around wound site. Tie knot directly over wound </a:t>
            </a:r>
          </a:p>
          <a:p>
            <a:r>
              <a:rPr lang="en-US" sz="3200" dirty="0"/>
              <a:t>Caution: Do not tie TOO tight or you may cut of circulation.</a:t>
            </a:r>
          </a:p>
          <a:p>
            <a:r>
              <a:rPr lang="en-US" sz="3200" dirty="0"/>
              <a:t> If bleeding does not stop, use the flat part of your fingertips to compress the nearest artery (pressure point).</a:t>
            </a:r>
          </a:p>
        </p:txBody>
      </p:sp>
    </p:spTree>
    <p:extLst>
      <p:ext uri="{BB962C8B-B14F-4D97-AF65-F5344CB8AC3E}">
        <p14:creationId xmlns:p14="http://schemas.microsoft.com/office/powerpoint/2010/main" val="106906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AA06-188D-4656-9B79-C28AEA13F543}"/>
              </a:ext>
            </a:extLst>
          </p:cNvPr>
          <p:cNvSpPr>
            <a:spLocks noGrp="1"/>
          </p:cNvSpPr>
          <p:nvPr>
            <p:ph type="title"/>
          </p:nvPr>
        </p:nvSpPr>
        <p:spPr>
          <a:xfrm>
            <a:off x="8449888" y="-215568"/>
            <a:ext cx="3161963" cy="1404288"/>
          </a:xfrm>
        </p:spPr>
        <p:txBody>
          <a:bodyPr/>
          <a:lstStyle/>
          <a:p>
            <a:pPr algn="ctr"/>
            <a:r>
              <a:rPr lang="en-US" dirty="0"/>
              <a:t>Shock</a:t>
            </a:r>
          </a:p>
        </p:txBody>
      </p:sp>
      <p:sp>
        <p:nvSpPr>
          <p:cNvPr id="3" name="Content Placeholder 2">
            <a:extLst>
              <a:ext uri="{FF2B5EF4-FFF2-40B4-BE49-F238E27FC236}">
                <a16:creationId xmlns:a16="http://schemas.microsoft.com/office/drawing/2014/main" id="{D6393B87-4ACB-4606-AB72-9902B74091CC}"/>
              </a:ext>
            </a:extLst>
          </p:cNvPr>
          <p:cNvSpPr>
            <a:spLocks noGrp="1"/>
          </p:cNvSpPr>
          <p:nvPr>
            <p:ph idx="1"/>
          </p:nvPr>
        </p:nvSpPr>
        <p:spPr>
          <a:xfrm>
            <a:off x="540327" y="532015"/>
            <a:ext cx="7190510" cy="5777346"/>
          </a:xfrm>
        </p:spPr>
        <p:txBody>
          <a:bodyPr>
            <a:normAutofit/>
          </a:bodyPr>
          <a:lstStyle/>
          <a:p>
            <a:r>
              <a:rPr lang="en-US" sz="2800" dirty="0"/>
              <a:t>Signs of Shock </a:t>
            </a:r>
          </a:p>
          <a:p>
            <a:pPr lvl="1">
              <a:buFont typeface="Arial" panose="020B0604020202020204" pitchFamily="34" charset="0"/>
              <a:buChar char="•"/>
            </a:pPr>
            <a:r>
              <a:rPr lang="en-US" sz="2800" dirty="0"/>
              <a:t>Restlessness, anxiety, weakness, trembling </a:t>
            </a:r>
          </a:p>
          <a:p>
            <a:pPr lvl="1">
              <a:buFont typeface="Arial" panose="020B0604020202020204" pitchFamily="34" charset="0"/>
              <a:buChar char="•"/>
            </a:pPr>
            <a:r>
              <a:rPr lang="en-US" sz="2800" dirty="0"/>
              <a:t>change in level of responsiveness </a:t>
            </a:r>
          </a:p>
          <a:p>
            <a:pPr lvl="1">
              <a:buFont typeface="Arial" panose="020B0604020202020204" pitchFamily="34" charset="0"/>
              <a:buChar char="•"/>
            </a:pPr>
            <a:r>
              <a:rPr lang="en-US" sz="2800" dirty="0"/>
              <a:t>tongue, gums or inner eyelids may appear gray, blue, or whitish </a:t>
            </a:r>
          </a:p>
          <a:p>
            <a:pPr lvl="1">
              <a:buFont typeface="Arial" panose="020B0604020202020204" pitchFamily="34" charset="0"/>
              <a:buChar char="•"/>
            </a:pPr>
            <a:r>
              <a:rPr lang="en-US" sz="2800" dirty="0"/>
              <a:t>rapid, shallow breathing </a:t>
            </a:r>
          </a:p>
          <a:p>
            <a:pPr lvl="1">
              <a:buFont typeface="Arial" panose="020B0604020202020204" pitchFamily="34" charset="0"/>
              <a:buChar char="•"/>
            </a:pPr>
            <a:r>
              <a:rPr lang="en-US" sz="2800" dirty="0"/>
              <a:t>rapid weak pulse</a:t>
            </a:r>
          </a:p>
          <a:p>
            <a:pPr lvl="1">
              <a:buFont typeface="Arial" panose="020B0604020202020204" pitchFamily="34" charset="0"/>
              <a:buChar char="•"/>
            </a:pPr>
            <a:r>
              <a:rPr lang="en-US" sz="2800" dirty="0"/>
              <a:t>extreme thirst </a:t>
            </a:r>
          </a:p>
          <a:p>
            <a:pPr lvl="1">
              <a:buFont typeface="Arial" panose="020B0604020202020204" pitchFamily="34" charset="0"/>
              <a:buChar char="•"/>
            </a:pPr>
            <a:r>
              <a:rPr lang="en-US" sz="2800" dirty="0"/>
              <a:t>cold face/ extremities </a:t>
            </a:r>
          </a:p>
          <a:p>
            <a:pPr lvl="1">
              <a:buFont typeface="Arial" panose="020B0604020202020204" pitchFamily="34" charset="0"/>
              <a:buChar char="•"/>
            </a:pPr>
            <a:r>
              <a:rPr lang="en-US" sz="2800" dirty="0"/>
              <a:t>temperature below 100 o F </a:t>
            </a:r>
          </a:p>
          <a:p>
            <a:r>
              <a:rPr lang="en-US" sz="1800" dirty="0"/>
              <a:t> </a:t>
            </a:r>
          </a:p>
        </p:txBody>
      </p:sp>
      <p:sp>
        <p:nvSpPr>
          <p:cNvPr id="6" name="Text Placeholder 5">
            <a:extLst>
              <a:ext uri="{FF2B5EF4-FFF2-40B4-BE49-F238E27FC236}">
                <a16:creationId xmlns:a16="http://schemas.microsoft.com/office/drawing/2014/main" id="{69512B1C-941D-4AB9-9778-356164ACA374}"/>
              </a:ext>
            </a:extLst>
          </p:cNvPr>
          <p:cNvSpPr>
            <a:spLocks noGrp="1"/>
          </p:cNvSpPr>
          <p:nvPr>
            <p:ph type="body" sz="half" idx="2"/>
          </p:nvPr>
        </p:nvSpPr>
        <p:spPr>
          <a:xfrm>
            <a:off x="8458200" y="1313411"/>
            <a:ext cx="3161963" cy="4630189"/>
          </a:xfrm>
        </p:spPr>
        <p:txBody>
          <a:bodyPr/>
          <a:lstStyle/>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rPr>
              <a:t>Shock   is uncontrolled internal or external bleeding.</a:t>
            </a:r>
          </a:p>
          <a:p>
            <a:endParaRPr lang="en-US" sz="3200" dirty="0"/>
          </a:p>
        </p:txBody>
      </p:sp>
    </p:spTree>
    <p:extLst>
      <p:ext uri="{BB962C8B-B14F-4D97-AF65-F5344CB8AC3E}">
        <p14:creationId xmlns:p14="http://schemas.microsoft.com/office/powerpoint/2010/main" val="25788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031F39-417A-4E41-BCFA-6154A102481C}"/>
              </a:ext>
            </a:extLst>
          </p:cNvPr>
          <p:cNvSpPr>
            <a:spLocks noGrp="1"/>
          </p:cNvSpPr>
          <p:nvPr>
            <p:ph type="title"/>
          </p:nvPr>
        </p:nvSpPr>
        <p:spPr/>
        <p:txBody>
          <a:bodyPr/>
          <a:lstStyle/>
          <a:p>
            <a:r>
              <a:rPr lang="en-US" dirty="0"/>
              <a:t>Care for Shock</a:t>
            </a:r>
          </a:p>
        </p:txBody>
      </p:sp>
      <p:sp>
        <p:nvSpPr>
          <p:cNvPr id="6" name="Content Placeholder 5">
            <a:extLst>
              <a:ext uri="{FF2B5EF4-FFF2-40B4-BE49-F238E27FC236}">
                <a16:creationId xmlns:a16="http://schemas.microsoft.com/office/drawing/2014/main" id="{E316B0A5-9EB4-4437-9AA7-E8B42AE032F7}"/>
              </a:ext>
            </a:extLst>
          </p:cNvPr>
          <p:cNvSpPr>
            <a:spLocks noGrp="1"/>
          </p:cNvSpPr>
          <p:nvPr>
            <p:ph idx="1"/>
          </p:nvPr>
        </p:nvSpPr>
        <p:spPr>
          <a:xfrm>
            <a:off x="606829" y="1629295"/>
            <a:ext cx="11022676" cy="4547061"/>
          </a:xfrm>
        </p:spPr>
        <p:txBody>
          <a:bodyPr>
            <a:normAutofit/>
          </a:bodyPr>
          <a:lstStyle/>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rPr>
              <a:t>Perform initial assessment: Assess – Alert – Attend </a:t>
            </a: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rPr>
              <a:t>Open and maintain airway / Perform rescue breathing and CPR,  if necessary</a:t>
            </a: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rPr>
              <a:t>Control bleeding, if any. </a:t>
            </a: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rPr>
              <a:t>Maintain as near normal a body temperature as possible. </a:t>
            </a: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rPr>
              <a:t>Try to sooth and relax pet, and keep it as quiet as possible. </a:t>
            </a: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rPr>
              <a:t>Make arrangement for immediate and safe transport of pet to a veterinary hospital</a:t>
            </a:r>
            <a:r>
              <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a:p>
            <a:endParaRPr lang="en-US" sz="3200" dirty="0"/>
          </a:p>
        </p:txBody>
      </p:sp>
    </p:spTree>
    <p:extLst>
      <p:ext uri="{BB962C8B-B14F-4D97-AF65-F5344CB8AC3E}">
        <p14:creationId xmlns:p14="http://schemas.microsoft.com/office/powerpoint/2010/main" val="306115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BF99-5EC1-4525-BA12-93427DDD1922}"/>
              </a:ext>
            </a:extLst>
          </p:cNvPr>
          <p:cNvSpPr>
            <a:spLocks noGrp="1"/>
          </p:cNvSpPr>
          <p:nvPr>
            <p:ph type="title"/>
          </p:nvPr>
        </p:nvSpPr>
        <p:spPr/>
        <p:txBody>
          <a:bodyPr/>
          <a:lstStyle/>
          <a:p>
            <a:r>
              <a:rPr lang="en-US" dirty="0"/>
              <a:t>Assessing for Injuries</a:t>
            </a:r>
          </a:p>
        </p:txBody>
      </p:sp>
      <p:sp>
        <p:nvSpPr>
          <p:cNvPr id="3" name="Content Placeholder 2">
            <a:extLst>
              <a:ext uri="{FF2B5EF4-FFF2-40B4-BE49-F238E27FC236}">
                <a16:creationId xmlns:a16="http://schemas.microsoft.com/office/drawing/2014/main" id="{03EBED6A-C61A-4A50-BB3A-BE115E068E53}"/>
              </a:ext>
            </a:extLst>
          </p:cNvPr>
          <p:cNvSpPr>
            <a:spLocks noGrp="1"/>
          </p:cNvSpPr>
          <p:nvPr>
            <p:ph idx="1"/>
          </p:nvPr>
        </p:nvSpPr>
        <p:spPr>
          <a:xfrm>
            <a:off x="581891" y="2103120"/>
            <a:ext cx="10947861" cy="3849624"/>
          </a:xfrm>
        </p:spPr>
        <p:txBody>
          <a:bodyPr>
            <a:normAutofit/>
          </a:bodyPr>
          <a:lstStyle/>
          <a:p>
            <a:r>
              <a:rPr lang="en-US" sz="3200" dirty="0"/>
              <a:t>Inspect (look) and palpate (feel) for signs of injuries-</a:t>
            </a:r>
          </a:p>
          <a:p>
            <a:pPr lvl="1"/>
            <a:r>
              <a:rPr lang="en-US" sz="3000" b="1" dirty="0"/>
              <a:t>D</a:t>
            </a:r>
            <a:r>
              <a:rPr lang="en-US" sz="3000" dirty="0"/>
              <a:t>eformities</a:t>
            </a:r>
          </a:p>
          <a:p>
            <a:pPr lvl="1"/>
            <a:r>
              <a:rPr lang="en-US" sz="3000" b="1" dirty="0"/>
              <a:t>O</a:t>
            </a:r>
            <a:r>
              <a:rPr lang="en-US" sz="3000" dirty="0"/>
              <a:t>pen injuries</a:t>
            </a:r>
          </a:p>
          <a:p>
            <a:pPr lvl="1"/>
            <a:r>
              <a:rPr lang="en-US" sz="3000" b="1" dirty="0"/>
              <a:t>T</a:t>
            </a:r>
            <a:r>
              <a:rPr lang="en-US" sz="3000" dirty="0"/>
              <a:t>enderness</a:t>
            </a:r>
          </a:p>
          <a:p>
            <a:pPr lvl="1"/>
            <a:r>
              <a:rPr lang="en-US" sz="3000" b="1" dirty="0"/>
              <a:t>S</a:t>
            </a:r>
            <a:r>
              <a:rPr lang="en-US" sz="3000" dirty="0"/>
              <a:t>welling</a:t>
            </a:r>
            <a:endParaRPr lang="en-US" sz="3000" b="1" dirty="0"/>
          </a:p>
        </p:txBody>
      </p:sp>
    </p:spTree>
    <p:extLst>
      <p:ext uri="{BB962C8B-B14F-4D97-AF65-F5344CB8AC3E}">
        <p14:creationId xmlns:p14="http://schemas.microsoft.com/office/powerpoint/2010/main" val="420115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C606-D24A-4FA9-8909-25EE52551B27}"/>
              </a:ext>
            </a:extLst>
          </p:cNvPr>
          <p:cNvSpPr>
            <a:spLocks noGrp="1"/>
          </p:cNvSpPr>
          <p:nvPr>
            <p:ph type="title"/>
          </p:nvPr>
        </p:nvSpPr>
        <p:spPr>
          <a:xfrm>
            <a:off x="8458200" y="607393"/>
            <a:ext cx="3161963" cy="697706"/>
          </a:xfrm>
        </p:spPr>
        <p:txBody>
          <a:bodyPr/>
          <a:lstStyle/>
          <a:p>
            <a:r>
              <a:rPr lang="en-US" dirty="0"/>
              <a:t>Limb Injuries</a:t>
            </a:r>
          </a:p>
        </p:txBody>
      </p:sp>
      <p:pic>
        <p:nvPicPr>
          <p:cNvPr id="6" name="Content Placeholder 5">
            <a:extLst>
              <a:ext uri="{FF2B5EF4-FFF2-40B4-BE49-F238E27FC236}">
                <a16:creationId xmlns:a16="http://schemas.microsoft.com/office/drawing/2014/main" id="{95A65687-087C-497E-B1D7-C78CC6D70C31}"/>
              </a:ext>
            </a:extLst>
          </p:cNvPr>
          <p:cNvPicPr>
            <a:picLocks noGrp="1" noChangeAspect="1"/>
          </p:cNvPicPr>
          <p:nvPr>
            <p:ph idx="1"/>
          </p:nvPr>
        </p:nvPicPr>
        <p:blipFill>
          <a:blip r:embed="rId3"/>
          <a:stretch>
            <a:fillRect/>
          </a:stretch>
        </p:blipFill>
        <p:spPr>
          <a:xfrm>
            <a:off x="1066107" y="0"/>
            <a:ext cx="5715000" cy="4533900"/>
          </a:xfrm>
          <a:prstGeom prst="rect">
            <a:avLst/>
          </a:prstGeom>
        </p:spPr>
      </p:pic>
      <p:sp>
        <p:nvSpPr>
          <p:cNvPr id="4" name="Text Placeholder 3">
            <a:extLst>
              <a:ext uri="{FF2B5EF4-FFF2-40B4-BE49-F238E27FC236}">
                <a16:creationId xmlns:a16="http://schemas.microsoft.com/office/drawing/2014/main" id="{EABA4434-60F2-41F5-94E2-8DCA6C1698FE}"/>
              </a:ext>
            </a:extLst>
          </p:cNvPr>
          <p:cNvSpPr>
            <a:spLocks noGrp="1"/>
          </p:cNvSpPr>
          <p:nvPr>
            <p:ph type="body" sz="half" idx="2"/>
          </p:nvPr>
        </p:nvSpPr>
        <p:spPr>
          <a:xfrm>
            <a:off x="8499764" y="1288473"/>
            <a:ext cx="3161963" cy="4971011"/>
          </a:xfrm>
        </p:spPr>
        <p:txBody>
          <a:bodyPr/>
          <a:lstStyle/>
          <a:p>
            <a:r>
              <a:rPr lang="en-US" sz="2400" dirty="0"/>
              <a:t>Limping</a:t>
            </a:r>
          </a:p>
          <a:p>
            <a:r>
              <a:rPr lang="en-US" sz="2400" dirty="0"/>
              <a:t>Deformity</a:t>
            </a:r>
          </a:p>
          <a:p>
            <a:r>
              <a:rPr lang="en-US" sz="2400" dirty="0"/>
              <a:t>Pain and Tenderness</a:t>
            </a:r>
          </a:p>
          <a:p>
            <a:r>
              <a:rPr lang="en-US" sz="2400" dirty="0"/>
              <a:t>Swelling</a:t>
            </a:r>
          </a:p>
          <a:p>
            <a:r>
              <a:rPr lang="en-US" sz="2400" dirty="0"/>
              <a:t>Exposed bone ends</a:t>
            </a:r>
          </a:p>
          <a:p>
            <a:r>
              <a:rPr lang="en-US" sz="2400" dirty="0"/>
              <a:t>Pet cannot support weight </a:t>
            </a:r>
          </a:p>
          <a:p>
            <a:r>
              <a:rPr lang="en-US" sz="2400" dirty="0"/>
              <a:t>Loss of limb function.</a:t>
            </a:r>
          </a:p>
        </p:txBody>
      </p:sp>
      <p:sp>
        <p:nvSpPr>
          <p:cNvPr id="9" name="TextBox 8">
            <a:extLst>
              <a:ext uri="{FF2B5EF4-FFF2-40B4-BE49-F238E27FC236}">
                <a16:creationId xmlns:a16="http://schemas.microsoft.com/office/drawing/2014/main" id="{9A010D3F-F7BB-4D93-A2E8-774EC55A82E5}"/>
              </a:ext>
            </a:extLst>
          </p:cNvPr>
          <p:cNvSpPr txBox="1"/>
          <p:nvPr/>
        </p:nvSpPr>
        <p:spPr>
          <a:xfrm>
            <a:off x="241069" y="4718642"/>
            <a:ext cx="7872152" cy="1938992"/>
          </a:xfrm>
          <a:prstGeom prst="rect">
            <a:avLst/>
          </a:prstGeom>
          <a:noFill/>
        </p:spPr>
        <p:txBody>
          <a:bodyPr wrap="square">
            <a:spAutoFit/>
          </a:bodyPr>
          <a:lstStyle/>
          <a:p>
            <a:r>
              <a:rPr lang="en-US" sz="2400" b="0" i="0" dirty="0">
                <a:solidFill>
                  <a:srgbClr val="666666"/>
                </a:solidFill>
                <a:effectLst/>
                <a:latin typeface="open sans" panose="020B0606030504020204" pitchFamily="34" charset="0"/>
              </a:rPr>
              <a:t>Bandages can be readily applied to the head, neck, chest, tail, or lower legs of a dog. Splints are usually applied below the knee on the back leg or below the midpoint of the humerus (the bone that connects the shoulder to the elbow) on the front leg.</a:t>
            </a:r>
            <a:endParaRPr lang="en-US" sz="2400" dirty="0"/>
          </a:p>
        </p:txBody>
      </p:sp>
    </p:spTree>
    <p:extLst>
      <p:ext uri="{BB962C8B-B14F-4D97-AF65-F5344CB8AC3E}">
        <p14:creationId xmlns:p14="http://schemas.microsoft.com/office/powerpoint/2010/main" val="412449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43D08F-9450-4BFC-9859-E4AB7787DD5F}"/>
              </a:ext>
            </a:extLst>
          </p:cNvPr>
          <p:cNvSpPr>
            <a:spLocks noGrp="1"/>
          </p:cNvSpPr>
          <p:nvPr>
            <p:ph type="title"/>
          </p:nvPr>
        </p:nvSpPr>
        <p:spPr>
          <a:xfrm>
            <a:off x="1066800" y="642594"/>
            <a:ext cx="10058400" cy="1371600"/>
          </a:xfrm>
        </p:spPr>
        <p:txBody>
          <a:bodyPr/>
          <a:lstStyle/>
          <a:p>
            <a:r>
              <a:rPr lang="en-US" dirty="0"/>
              <a:t>Wound Care</a:t>
            </a:r>
          </a:p>
        </p:txBody>
      </p:sp>
      <p:sp>
        <p:nvSpPr>
          <p:cNvPr id="12" name="Content Placeholder 2">
            <a:extLst>
              <a:ext uri="{FF2B5EF4-FFF2-40B4-BE49-F238E27FC236}">
                <a16:creationId xmlns:a16="http://schemas.microsoft.com/office/drawing/2014/main" id="{ADE151DA-57B9-46F3-A635-BFF20C1596C8}"/>
              </a:ext>
            </a:extLst>
          </p:cNvPr>
          <p:cNvSpPr>
            <a:spLocks noGrp="1"/>
          </p:cNvSpPr>
          <p:nvPr>
            <p:ph sz="half" idx="1"/>
          </p:nvPr>
        </p:nvSpPr>
        <p:spPr>
          <a:xfrm>
            <a:off x="581891" y="1853738"/>
            <a:ext cx="6741621" cy="4247804"/>
          </a:xfrm>
        </p:spPr>
        <p:txBody>
          <a:bodyPr>
            <a:normAutofit/>
          </a:bodyPr>
          <a:lstStyle/>
          <a:p>
            <a:r>
              <a:rPr lang="en-US" sz="2800" dirty="0">
                <a:solidFill>
                  <a:srgbClr val="666666"/>
                </a:solidFill>
                <a:latin typeface="open sans" panose="020B0606030504020204" pitchFamily="34" charset="0"/>
              </a:rPr>
              <a:t>P</a:t>
            </a:r>
            <a:r>
              <a:rPr lang="en-US" sz="2800" b="0" i="0" dirty="0">
                <a:solidFill>
                  <a:srgbClr val="666666"/>
                </a:solidFill>
                <a:effectLst/>
                <a:latin typeface="open sans" panose="020B0606030504020204" pitchFamily="34" charset="0"/>
              </a:rPr>
              <a:t>rotective bandages that are applied to pets will always be made up of several layers of bandage material, and whenever possible they will wrap entirely around the body part that is being protected because the do not stay lik</a:t>
            </a:r>
            <a:r>
              <a:rPr lang="en-US" sz="2800" dirty="0">
                <a:solidFill>
                  <a:srgbClr val="666666"/>
                </a:solidFill>
                <a:latin typeface="open sans" panose="020B0606030504020204" pitchFamily="34" charset="0"/>
              </a:rPr>
              <a:t>e a bandage to human skin</a:t>
            </a:r>
            <a:r>
              <a:rPr lang="en-US" sz="2800" b="0" i="0" dirty="0">
                <a:solidFill>
                  <a:srgbClr val="666666"/>
                </a:solidFill>
                <a:effectLst/>
                <a:latin typeface="open sans" panose="020B0606030504020204" pitchFamily="34" charset="0"/>
              </a:rPr>
              <a:t>.</a:t>
            </a:r>
            <a:endParaRPr lang="en-US" sz="2800" dirty="0"/>
          </a:p>
        </p:txBody>
      </p:sp>
      <p:pic>
        <p:nvPicPr>
          <p:cNvPr id="5" name="Content Placeholder 4" descr="A dog lying on a tile floor&#10;&#10;Description automatically generated with medium confidence">
            <a:extLst>
              <a:ext uri="{FF2B5EF4-FFF2-40B4-BE49-F238E27FC236}">
                <a16:creationId xmlns:a16="http://schemas.microsoft.com/office/drawing/2014/main" id="{A07B9C5F-BE6B-4141-B754-CE64BC946A84}"/>
              </a:ext>
            </a:extLst>
          </p:cNvPr>
          <p:cNvPicPr>
            <a:picLocks noGrp="1" noChangeAspect="1"/>
          </p:cNvPicPr>
          <p:nvPr>
            <p:ph sz="half" idx="2"/>
          </p:nvPr>
        </p:nvPicPr>
        <p:blipFill rotWithShape="1">
          <a:blip r:embed="rId2"/>
          <a:srcRect l="9997" r="12259" b="-1"/>
          <a:stretch/>
        </p:blipFill>
        <p:spPr>
          <a:xfrm>
            <a:off x="7332366" y="2211185"/>
            <a:ext cx="4208470" cy="3383280"/>
          </a:xfrm>
          <a:prstGeom prst="rect">
            <a:avLst/>
          </a:prstGeom>
          <a:noFill/>
        </p:spPr>
      </p:pic>
    </p:spTree>
    <p:extLst>
      <p:ext uri="{BB962C8B-B14F-4D97-AF65-F5344CB8AC3E}">
        <p14:creationId xmlns:p14="http://schemas.microsoft.com/office/powerpoint/2010/main" val="58067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1EBB-3548-4194-A1C4-EEF6239FBB8A}"/>
              </a:ext>
            </a:extLst>
          </p:cNvPr>
          <p:cNvSpPr>
            <a:spLocks noGrp="1"/>
          </p:cNvSpPr>
          <p:nvPr>
            <p:ph type="title"/>
          </p:nvPr>
        </p:nvSpPr>
        <p:spPr>
          <a:xfrm>
            <a:off x="490953" y="605772"/>
            <a:ext cx="10603563" cy="665599"/>
          </a:xfrm>
        </p:spPr>
        <p:txBody>
          <a:bodyPr/>
          <a:lstStyle/>
          <a:p>
            <a:r>
              <a:rPr lang="en-US" dirty="0"/>
              <a:t>Dressings in Layers</a:t>
            </a:r>
          </a:p>
        </p:txBody>
      </p:sp>
      <p:sp>
        <p:nvSpPr>
          <p:cNvPr id="3" name="Content Placeholder 2">
            <a:extLst>
              <a:ext uri="{FF2B5EF4-FFF2-40B4-BE49-F238E27FC236}">
                <a16:creationId xmlns:a16="http://schemas.microsoft.com/office/drawing/2014/main" id="{1B833059-FDCD-4EBA-986A-9C0AA253BE70}"/>
              </a:ext>
            </a:extLst>
          </p:cNvPr>
          <p:cNvSpPr>
            <a:spLocks noGrp="1"/>
          </p:cNvSpPr>
          <p:nvPr>
            <p:ph sz="half" idx="1"/>
          </p:nvPr>
        </p:nvSpPr>
        <p:spPr>
          <a:xfrm>
            <a:off x="423447" y="1319436"/>
            <a:ext cx="11353289" cy="6578771"/>
          </a:xfrm>
        </p:spPr>
        <p:txBody>
          <a:bodyPr>
            <a:normAutofit/>
          </a:bodyPr>
          <a:lstStyle/>
          <a:p>
            <a:pPr algn="l" fontAlgn="base"/>
            <a:r>
              <a:rPr lang="en-US" sz="2800" b="0" i="0" dirty="0">
                <a:solidFill>
                  <a:srgbClr val="666666"/>
                </a:solidFill>
                <a:effectLst/>
                <a:latin typeface="open sans" panose="020B0606030504020204" pitchFamily="34" charset="0"/>
              </a:rPr>
              <a:t>First layer of bandage material will be a dressing layer</a:t>
            </a:r>
          </a:p>
          <a:p>
            <a:pPr algn="l" fontAlgn="base"/>
            <a:r>
              <a:rPr lang="en-US" sz="2800" b="0" i="0" dirty="0">
                <a:solidFill>
                  <a:srgbClr val="666666"/>
                </a:solidFill>
                <a:effectLst/>
                <a:latin typeface="open sans" panose="020B0606030504020204" pitchFamily="34" charset="0"/>
              </a:rPr>
              <a:t>The purpose of the </a:t>
            </a:r>
            <a:r>
              <a:rPr lang="en-US" sz="2800" b="0" i="0" dirty="0" err="1">
                <a:solidFill>
                  <a:srgbClr val="666666"/>
                </a:solidFill>
                <a:effectLst/>
                <a:latin typeface="open sans" panose="020B0606030504020204" pitchFamily="34" charset="0"/>
              </a:rPr>
              <a:t>nText</a:t>
            </a:r>
            <a:r>
              <a:rPr lang="en-US" sz="2800" b="0" i="0" dirty="0">
                <a:solidFill>
                  <a:srgbClr val="666666"/>
                </a:solidFill>
                <a:effectLst/>
                <a:latin typeface="open sans" panose="020B0606030504020204" pitchFamily="34" charset="0"/>
              </a:rPr>
              <a:t> layer of bandaging material is to help keep the dressing in place, and to provide some padding to the area to be protected. It will either be rolled gauze material, cotton, or synthetic cast padding. </a:t>
            </a:r>
          </a:p>
          <a:p>
            <a:pPr algn="l" fontAlgn="base"/>
            <a:r>
              <a:rPr lang="en-US" sz="2800" dirty="0">
                <a:solidFill>
                  <a:srgbClr val="666666"/>
                </a:solidFill>
                <a:latin typeface="open sans" panose="020B0606030504020204" pitchFamily="34" charset="0"/>
              </a:rPr>
              <a:t>T</a:t>
            </a:r>
            <a:r>
              <a:rPr lang="en-US" sz="2800" b="0" i="0" dirty="0">
                <a:solidFill>
                  <a:srgbClr val="666666"/>
                </a:solidFill>
                <a:effectLst/>
                <a:latin typeface="open sans" panose="020B0606030504020204" pitchFamily="34" charset="0"/>
              </a:rPr>
              <a:t>he third layer of material is usually made of a stretchy material that sticks to itself without adhesive. </a:t>
            </a:r>
            <a:endParaRPr lang="en-US" sz="2800" dirty="0">
              <a:solidFill>
                <a:srgbClr val="666666"/>
              </a:solidFill>
              <a:latin typeface="open sans" panose="020B0606030504020204" pitchFamily="34" charset="0"/>
            </a:endParaRPr>
          </a:p>
        </p:txBody>
      </p:sp>
      <p:pic>
        <p:nvPicPr>
          <p:cNvPr id="5" name="Content Placeholder 4">
            <a:extLst>
              <a:ext uri="{FF2B5EF4-FFF2-40B4-BE49-F238E27FC236}">
                <a16:creationId xmlns:a16="http://schemas.microsoft.com/office/drawing/2014/main" id="{A70A4A2D-EEF1-4289-9D5B-5D87BCF9F778}"/>
              </a:ext>
            </a:extLst>
          </p:cNvPr>
          <p:cNvPicPr>
            <a:picLocks noGrp="1" noChangeAspect="1"/>
          </p:cNvPicPr>
          <p:nvPr>
            <p:ph sz="half" idx="2"/>
          </p:nvPr>
        </p:nvPicPr>
        <p:blipFill>
          <a:blip r:embed="rId3"/>
          <a:stretch>
            <a:fillRect/>
          </a:stretch>
        </p:blipFill>
        <p:spPr>
          <a:xfrm>
            <a:off x="7421213" y="4590411"/>
            <a:ext cx="3975036" cy="1682189"/>
          </a:xfrm>
          <a:prstGeom prst="rect">
            <a:avLst/>
          </a:prstGeom>
        </p:spPr>
      </p:pic>
    </p:spTree>
    <p:extLst>
      <p:ext uri="{BB962C8B-B14F-4D97-AF65-F5344CB8AC3E}">
        <p14:creationId xmlns:p14="http://schemas.microsoft.com/office/powerpoint/2010/main" val="163481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F576-63D3-4E82-8AAD-F4C88065344A}"/>
              </a:ext>
            </a:extLst>
          </p:cNvPr>
          <p:cNvSpPr>
            <a:spLocks noGrp="1"/>
          </p:cNvSpPr>
          <p:nvPr>
            <p:ph type="title"/>
          </p:nvPr>
        </p:nvSpPr>
        <p:spPr/>
        <p:txBody>
          <a:bodyPr/>
          <a:lstStyle/>
          <a:p>
            <a:r>
              <a:rPr lang="en-US" dirty="0"/>
              <a:t>Burns</a:t>
            </a:r>
          </a:p>
        </p:txBody>
      </p:sp>
      <p:graphicFrame>
        <p:nvGraphicFramePr>
          <p:cNvPr id="3" name="Table 3">
            <a:extLst>
              <a:ext uri="{FF2B5EF4-FFF2-40B4-BE49-F238E27FC236}">
                <a16:creationId xmlns:a16="http://schemas.microsoft.com/office/drawing/2014/main" id="{B26A3E2D-0C5E-4740-B325-09DC0267F0FA}"/>
              </a:ext>
            </a:extLst>
          </p:cNvPr>
          <p:cNvGraphicFramePr>
            <a:graphicFrameLocks noGrp="1"/>
          </p:cNvGraphicFramePr>
          <p:nvPr>
            <p:extLst>
              <p:ext uri="{D42A27DB-BD31-4B8C-83A1-F6EECF244321}">
                <p14:modId xmlns:p14="http://schemas.microsoft.com/office/powerpoint/2010/main" val="2645539432"/>
              </p:ext>
            </p:extLst>
          </p:nvPr>
        </p:nvGraphicFramePr>
        <p:xfrm>
          <a:off x="669606" y="1848857"/>
          <a:ext cx="10867791" cy="4771988"/>
        </p:xfrm>
        <a:graphic>
          <a:graphicData uri="http://schemas.openxmlformats.org/drawingml/2006/table">
            <a:tbl>
              <a:tblPr firstRow="1" bandRow="1">
                <a:tableStyleId>{5C22544A-7EE6-4342-B048-85BDC9FD1C3A}</a:tableStyleId>
              </a:tblPr>
              <a:tblGrid>
                <a:gridCol w="3622597">
                  <a:extLst>
                    <a:ext uri="{9D8B030D-6E8A-4147-A177-3AD203B41FA5}">
                      <a16:colId xmlns:a16="http://schemas.microsoft.com/office/drawing/2014/main" val="1867660120"/>
                    </a:ext>
                  </a:extLst>
                </a:gridCol>
                <a:gridCol w="3622597">
                  <a:extLst>
                    <a:ext uri="{9D8B030D-6E8A-4147-A177-3AD203B41FA5}">
                      <a16:colId xmlns:a16="http://schemas.microsoft.com/office/drawing/2014/main" val="3306704785"/>
                    </a:ext>
                  </a:extLst>
                </a:gridCol>
                <a:gridCol w="3622597">
                  <a:extLst>
                    <a:ext uri="{9D8B030D-6E8A-4147-A177-3AD203B41FA5}">
                      <a16:colId xmlns:a16="http://schemas.microsoft.com/office/drawing/2014/main" val="1934549426"/>
                    </a:ext>
                  </a:extLst>
                </a:gridCol>
              </a:tblGrid>
              <a:tr h="1517314">
                <a:tc>
                  <a:txBody>
                    <a:bodyPr/>
                    <a:lstStyle/>
                    <a:p>
                      <a:r>
                        <a:rPr lang="en-US" dirty="0"/>
                        <a:t>1 </a:t>
                      </a:r>
                      <a:r>
                        <a:rPr lang="en-US" dirty="0" err="1"/>
                        <a:t>st</a:t>
                      </a:r>
                      <a:r>
                        <a:rPr lang="en-US" dirty="0"/>
                        <a:t>  Degree Burns</a:t>
                      </a:r>
                    </a:p>
                  </a:txBody>
                  <a:tcPr/>
                </a:tc>
                <a:tc>
                  <a:txBody>
                    <a:bodyPr/>
                    <a:lstStyle/>
                    <a:p>
                      <a:r>
                        <a:rPr lang="en-US" dirty="0"/>
                        <a:t>Red or swollen skin which is painful to touch.</a:t>
                      </a:r>
                    </a:p>
                  </a:txBody>
                  <a:tcPr/>
                </a:tc>
                <a:tc>
                  <a:txBody>
                    <a:bodyPr/>
                    <a:lstStyle/>
                    <a:p>
                      <a:r>
                        <a:rPr lang="en-US" dirty="0"/>
                        <a:t>Immerse or flush the area with cool water 15-30 minutes. </a:t>
                      </a:r>
                    </a:p>
                  </a:txBody>
                  <a:tcPr/>
                </a:tc>
                <a:extLst>
                  <a:ext uri="{0D108BD9-81ED-4DB2-BD59-A6C34878D82A}">
                    <a16:rowId xmlns:a16="http://schemas.microsoft.com/office/drawing/2014/main" val="4175491232"/>
                  </a:ext>
                </a:extLst>
              </a:tr>
              <a:tr h="1517314">
                <a:tc>
                  <a:txBody>
                    <a:bodyPr/>
                    <a:lstStyle/>
                    <a:p>
                      <a:r>
                        <a:rPr lang="en-US" dirty="0"/>
                        <a:t>2 </a:t>
                      </a:r>
                      <a:r>
                        <a:rPr lang="en-US" dirty="0" err="1"/>
                        <a:t>nd</a:t>
                      </a:r>
                      <a:r>
                        <a:rPr lang="en-US" dirty="0"/>
                        <a:t> Degree Burns</a:t>
                      </a:r>
                    </a:p>
                  </a:txBody>
                  <a:tcPr/>
                </a:tc>
                <a:tc>
                  <a:txBody>
                    <a:bodyPr/>
                    <a:lstStyle/>
                    <a:p>
                      <a:r>
                        <a:rPr lang="en-US" dirty="0"/>
                        <a:t>May see blisters.</a:t>
                      </a:r>
                    </a:p>
                    <a:p>
                      <a:r>
                        <a:rPr lang="en-US" dirty="0"/>
                        <a:t>Skin may be </a:t>
                      </a:r>
                      <a:r>
                        <a:rPr lang="en-US" dirty="0" err="1"/>
                        <a:t>red,swollen</a:t>
                      </a:r>
                      <a:r>
                        <a:rPr lang="en-US" dirty="0"/>
                        <a:t> and moist.</a:t>
                      </a:r>
                    </a:p>
                    <a:p>
                      <a:r>
                        <a:rPr lang="en-US" dirty="0"/>
                        <a:t>Area is painful to touch.</a:t>
                      </a:r>
                    </a:p>
                  </a:txBody>
                  <a:tcPr/>
                </a:tc>
                <a:tc>
                  <a:txBody>
                    <a:bodyPr/>
                    <a:lstStyle/>
                    <a:p>
                      <a:r>
                        <a:rPr lang="en-US" dirty="0"/>
                        <a:t>Cover area with dry sterile non-stick dressing.</a:t>
                      </a:r>
                    </a:p>
                    <a:p>
                      <a:r>
                        <a:rPr lang="en-US" dirty="0"/>
                        <a:t>Make arrangements for immediate and safe transport to veterinary clinic.</a:t>
                      </a:r>
                    </a:p>
                  </a:txBody>
                  <a:tcPr/>
                </a:tc>
                <a:extLst>
                  <a:ext uri="{0D108BD9-81ED-4DB2-BD59-A6C34878D82A}">
                    <a16:rowId xmlns:a16="http://schemas.microsoft.com/office/drawing/2014/main" val="1998332473"/>
                  </a:ext>
                </a:extLst>
              </a:tr>
              <a:tr h="1517314">
                <a:tc>
                  <a:txBody>
                    <a:bodyPr/>
                    <a:lstStyle/>
                    <a:p>
                      <a:r>
                        <a:rPr lang="en-US" dirty="0"/>
                        <a:t>3 </a:t>
                      </a:r>
                      <a:r>
                        <a:rPr lang="en-US" dirty="0" err="1"/>
                        <a:t>rd</a:t>
                      </a:r>
                      <a:r>
                        <a:rPr lang="en-US" dirty="0"/>
                        <a:t> Degree Burns</a:t>
                      </a:r>
                    </a:p>
                  </a:txBody>
                  <a:tcPr/>
                </a:tc>
                <a:tc>
                  <a:txBody>
                    <a:bodyPr/>
                    <a:lstStyle/>
                    <a:p>
                      <a:r>
                        <a:rPr lang="en-US" dirty="0"/>
                        <a:t>Blisters.</a:t>
                      </a:r>
                    </a:p>
                    <a:p>
                      <a:r>
                        <a:rPr lang="en-US" dirty="0"/>
                        <a:t>Open areas and oozing</a:t>
                      </a:r>
                    </a:p>
                    <a:p>
                      <a:r>
                        <a:rPr lang="en-US" dirty="0"/>
                        <a:t>Area painful</a:t>
                      </a:r>
                    </a:p>
                  </a:txBody>
                  <a:tcPr/>
                </a:tc>
                <a:tc>
                  <a:txBody>
                    <a:bodyPr/>
                    <a:lstStyle/>
                    <a:p>
                      <a:r>
                        <a:rPr lang="en-US" dirty="0"/>
                        <a:t>Cover area with dry sterile non-stick dressing.</a:t>
                      </a:r>
                    </a:p>
                    <a:p>
                      <a:r>
                        <a:rPr lang="en-US" dirty="0"/>
                        <a:t>Make arrangements for immediate and safe transport to veterinary clinic.</a:t>
                      </a:r>
                    </a:p>
                    <a:p>
                      <a:endParaRPr lang="en-US" dirty="0"/>
                    </a:p>
                  </a:txBody>
                  <a:tcPr/>
                </a:tc>
                <a:extLst>
                  <a:ext uri="{0D108BD9-81ED-4DB2-BD59-A6C34878D82A}">
                    <a16:rowId xmlns:a16="http://schemas.microsoft.com/office/drawing/2014/main" val="4207879034"/>
                  </a:ext>
                </a:extLst>
              </a:tr>
            </a:tbl>
          </a:graphicData>
        </a:graphic>
      </p:graphicFrame>
    </p:spTree>
    <p:extLst>
      <p:ext uri="{BB962C8B-B14F-4D97-AF65-F5344CB8AC3E}">
        <p14:creationId xmlns:p14="http://schemas.microsoft.com/office/powerpoint/2010/main" val="374467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E2E7-90D1-4E7F-B73F-252EBE3E6E55}"/>
              </a:ext>
            </a:extLst>
          </p:cNvPr>
          <p:cNvSpPr>
            <a:spLocks noGrp="1"/>
          </p:cNvSpPr>
          <p:nvPr>
            <p:ph type="title"/>
          </p:nvPr>
        </p:nvSpPr>
        <p:spPr>
          <a:xfrm>
            <a:off x="465382" y="0"/>
            <a:ext cx="4327546" cy="1371600"/>
          </a:xfrm>
        </p:spPr>
        <p:txBody>
          <a:bodyPr anchor="ctr">
            <a:normAutofit/>
          </a:bodyPr>
          <a:lstStyle/>
          <a:p>
            <a:r>
              <a:rPr lang="en-US" dirty="0"/>
              <a:t>Poisoning</a:t>
            </a:r>
          </a:p>
        </p:txBody>
      </p:sp>
      <p:pic>
        <p:nvPicPr>
          <p:cNvPr id="3" name="Picture 2">
            <a:extLst>
              <a:ext uri="{FF2B5EF4-FFF2-40B4-BE49-F238E27FC236}">
                <a16:creationId xmlns:a16="http://schemas.microsoft.com/office/drawing/2014/main" id="{5AA9016D-52D9-4A06-AE3B-9B5C8B56FF8A}"/>
              </a:ext>
            </a:extLst>
          </p:cNvPr>
          <p:cNvPicPr>
            <a:picLocks noChangeAspect="1"/>
          </p:cNvPicPr>
          <p:nvPr/>
        </p:nvPicPr>
        <p:blipFill>
          <a:blip r:embed="rId2"/>
          <a:stretch>
            <a:fillRect/>
          </a:stretch>
        </p:blipFill>
        <p:spPr>
          <a:xfrm>
            <a:off x="5488725" y="451945"/>
            <a:ext cx="6243143" cy="3121572"/>
          </a:xfrm>
          <a:prstGeom prst="rect">
            <a:avLst/>
          </a:prstGeom>
          <a:noFill/>
        </p:spPr>
      </p:pic>
      <p:sp>
        <p:nvSpPr>
          <p:cNvPr id="7" name="TextBox 6">
            <a:extLst>
              <a:ext uri="{FF2B5EF4-FFF2-40B4-BE49-F238E27FC236}">
                <a16:creationId xmlns:a16="http://schemas.microsoft.com/office/drawing/2014/main" id="{E4FA384D-6629-41C2-A29F-F033E767C712}"/>
              </a:ext>
            </a:extLst>
          </p:cNvPr>
          <p:cNvSpPr txBox="1"/>
          <p:nvPr/>
        </p:nvSpPr>
        <p:spPr>
          <a:xfrm>
            <a:off x="461379" y="3862474"/>
            <a:ext cx="11215614" cy="2246769"/>
          </a:xfrm>
          <a:prstGeom prst="rect">
            <a:avLst/>
          </a:prstGeom>
          <a:noFill/>
        </p:spPr>
        <p:txBody>
          <a:bodyPr wrap="square">
            <a:spAutoFit/>
          </a:bodyPr>
          <a:lstStyle/>
          <a:p>
            <a:r>
              <a:rPr lang="en-US" sz="2800" dirty="0"/>
              <a:t>Fortunately, pet poison control hotlines are available and are ready to help. This is a service that is offered by a number of microchip companies, and the American Society for the Prevention of Cruelty to Animals (ASPCA) also has a poison control hotline, which can be reached at (888) 426-4435.</a:t>
            </a:r>
          </a:p>
        </p:txBody>
      </p:sp>
      <p:sp>
        <p:nvSpPr>
          <p:cNvPr id="9" name="TextBox 8">
            <a:extLst>
              <a:ext uri="{FF2B5EF4-FFF2-40B4-BE49-F238E27FC236}">
                <a16:creationId xmlns:a16="http://schemas.microsoft.com/office/drawing/2014/main" id="{B0C6E4A2-3229-421F-8249-24569D481C42}"/>
              </a:ext>
            </a:extLst>
          </p:cNvPr>
          <p:cNvSpPr txBox="1"/>
          <p:nvPr/>
        </p:nvSpPr>
        <p:spPr>
          <a:xfrm>
            <a:off x="434187" y="962098"/>
            <a:ext cx="4929474" cy="2677656"/>
          </a:xfrm>
          <a:prstGeom prst="rect">
            <a:avLst/>
          </a:prstGeom>
          <a:noFill/>
        </p:spPr>
        <p:txBody>
          <a:bodyPr wrap="square">
            <a:spAutoFit/>
          </a:bodyPr>
          <a:lstStyle/>
          <a:p>
            <a:r>
              <a:rPr lang="en-US" sz="2800" dirty="0"/>
              <a:t>Despite the safeguards we take, our pets are curious and, sadly, thousands of pets are impacted by ingesting something poisonous every year.</a:t>
            </a:r>
          </a:p>
        </p:txBody>
      </p:sp>
    </p:spTree>
    <p:extLst>
      <p:ext uri="{BB962C8B-B14F-4D97-AF65-F5344CB8AC3E}">
        <p14:creationId xmlns:p14="http://schemas.microsoft.com/office/powerpoint/2010/main" val="142117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8242-9684-40CF-93F9-D6E224B43193}"/>
              </a:ext>
            </a:extLst>
          </p:cNvPr>
          <p:cNvSpPr>
            <a:spLocks noGrp="1"/>
          </p:cNvSpPr>
          <p:nvPr>
            <p:ph type="title"/>
          </p:nvPr>
        </p:nvSpPr>
        <p:spPr/>
        <p:txBody>
          <a:bodyPr/>
          <a:lstStyle/>
          <a:p>
            <a:r>
              <a:rPr lang="en-US"/>
              <a:t>Introduction</a:t>
            </a:r>
            <a:br>
              <a:rPr lang="en-US"/>
            </a:br>
            <a:endParaRPr lang="en-US" dirty="0"/>
          </a:p>
        </p:txBody>
      </p:sp>
      <p:sp>
        <p:nvSpPr>
          <p:cNvPr id="3" name="Content Placeholder 2">
            <a:extLst>
              <a:ext uri="{FF2B5EF4-FFF2-40B4-BE49-F238E27FC236}">
                <a16:creationId xmlns:a16="http://schemas.microsoft.com/office/drawing/2014/main" id="{CFB0FF9B-96F4-4648-9EF6-98932272BD03}"/>
              </a:ext>
            </a:extLst>
          </p:cNvPr>
          <p:cNvSpPr>
            <a:spLocks noGrp="1"/>
          </p:cNvSpPr>
          <p:nvPr>
            <p:ph idx="1"/>
          </p:nvPr>
        </p:nvSpPr>
        <p:spPr>
          <a:xfrm>
            <a:off x="715617" y="1779104"/>
            <a:ext cx="10409583" cy="4173640"/>
          </a:xfrm>
        </p:spPr>
        <p:txBody>
          <a:bodyPr>
            <a:normAutofit lnSpcReduction="10000"/>
          </a:bodyPr>
          <a:lstStyle/>
          <a:p>
            <a:r>
              <a:rPr lang="en-US" sz="3200"/>
              <a:t>Definition- Pet First Aid is the immediate care given to an injured or suddenly ill pet as temporary assistance until competent veterinary care is available. </a:t>
            </a:r>
          </a:p>
          <a:p>
            <a:r>
              <a:rPr lang="en-US" sz="3200"/>
              <a:t>Properly applied first aid can save your pet’s life, reduce recovery time and be the difference between temporary disability and lifelong disability. </a:t>
            </a:r>
            <a:endParaRPr lang="en-US" sz="3200" dirty="0"/>
          </a:p>
        </p:txBody>
      </p:sp>
    </p:spTree>
    <p:extLst>
      <p:ext uri="{BB962C8B-B14F-4D97-AF65-F5344CB8AC3E}">
        <p14:creationId xmlns:p14="http://schemas.microsoft.com/office/powerpoint/2010/main" val="103404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4207-D005-4B4D-A00C-BD60661E32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1CFCBC-0664-438A-9DDC-3A8E3478310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0E6DA3C-3A12-4415-A15F-4A325D6D39B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60942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72D-91E3-4799-BEF8-6F3C90115052}"/>
              </a:ext>
            </a:extLst>
          </p:cNvPr>
          <p:cNvSpPr>
            <a:spLocks noGrp="1"/>
          </p:cNvSpPr>
          <p:nvPr>
            <p:ph type="title"/>
          </p:nvPr>
        </p:nvSpPr>
        <p:spPr/>
        <p:txBody>
          <a:bodyPr/>
          <a:lstStyle/>
          <a:p>
            <a:r>
              <a:rPr lang="en-US" dirty="0"/>
              <a:t>Approaching an Injured or Ill Animal</a:t>
            </a:r>
          </a:p>
        </p:txBody>
      </p:sp>
      <p:sp>
        <p:nvSpPr>
          <p:cNvPr id="3" name="Content Placeholder 2">
            <a:extLst>
              <a:ext uri="{FF2B5EF4-FFF2-40B4-BE49-F238E27FC236}">
                <a16:creationId xmlns:a16="http://schemas.microsoft.com/office/drawing/2014/main" id="{910B3FE0-27D4-431E-A5C7-BF5702E4C826}"/>
              </a:ext>
            </a:extLst>
          </p:cNvPr>
          <p:cNvSpPr>
            <a:spLocks noGrp="1"/>
          </p:cNvSpPr>
          <p:nvPr>
            <p:ph idx="1"/>
          </p:nvPr>
        </p:nvSpPr>
        <p:spPr>
          <a:xfrm>
            <a:off x="2942167" y="2026920"/>
            <a:ext cx="8826500" cy="3849624"/>
          </a:xfrm>
        </p:spPr>
        <p:txBody>
          <a:bodyPr>
            <a:normAutofit lnSpcReduction="10000"/>
          </a:bodyPr>
          <a:lstStyle/>
          <a:p>
            <a:r>
              <a:rPr lang="en-US" sz="3200" dirty="0"/>
              <a:t>Always approach with caution, they may not understand that you are trying to help. </a:t>
            </a:r>
          </a:p>
          <a:p>
            <a:r>
              <a:rPr lang="en-US" sz="3200" dirty="0"/>
              <a:t>Remain calm and use a reassuring voice.  </a:t>
            </a:r>
          </a:p>
          <a:p>
            <a:r>
              <a:rPr lang="en-US" sz="3200" dirty="0"/>
              <a:t>Watch for warning signs like growling or their ears are pinned back.  </a:t>
            </a:r>
          </a:p>
          <a:p>
            <a:r>
              <a:rPr lang="en-US" sz="3200" dirty="0"/>
              <a:t>Responders are more likely to be bitten by animal that is afraid.  </a:t>
            </a:r>
          </a:p>
        </p:txBody>
      </p:sp>
      <p:pic>
        <p:nvPicPr>
          <p:cNvPr id="4" name="Picture 3">
            <a:extLst>
              <a:ext uri="{FF2B5EF4-FFF2-40B4-BE49-F238E27FC236}">
                <a16:creationId xmlns:a16="http://schemas.microsoft.com/office/drawing/2014/main" id="{F0BA3C1E-76A9-43FA-8D9C-295352ED9A5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419001" y="2144183"/>
            <a:ext cx="2392990" cy="1758950"/>
          </a:xfrm>
          <a:prstGeom prst="rect">
            <a:avLst/>
          </a:prstGeom>
          <a:ln>
            <a:noFill/>
          </a:ln>
          <a:effectLst>
            <a:softEdge rad="112500"/>
          </a:effectLst>
        </p:spPr>
      </p:pic>
    </p:spTree>
    <p:extLst>
      <p:ext uri="{BB962C8B-B14F-4D97-AF65-F5344CB8AC3E}">
        <p14:creationId xmlns:p14="http://schemas.microsoft.com/office/powerpoint/2010/main" val="205675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DF09-9AAF-46F5-870B-7D99501FF34B}"/>
              </a:ext>
            </a:extLst>
          </p:cNvPr>
          <p:cNvSpPr>
            <a:spLocks noGrp="1"/>
          </p:cNvSpPr>
          <p:nvPr>
            <p:ph type="title"/>
          </p:nvPr>
        </p:nvSpPr>
        <p:spPr/>
        <p:txBody>
          <a:bodyPr/>
          <a:lstStyle/>
          <a:p>
            <a:r>
              <a:rPr lang="en-US" dirty="0"/>
              <a:t>Before you help…</a:t>
            </a:r>
          </a:p>
        </p:txBody>
      </p:sp>
      <p:sp>
        <p:nvSpPr>
          <p:cNvPr id="3" name="Content Placeholder 2">
            <a:extLst>
              <a:ext uri="{FF2B5EF4-FFF2-40B4-BE49-F238E27FC236}">
                <a16:creationId xmlns:a16="http://schemas.microsoft.com/office/drawing/2014/main" id="{85E54456-09CC-4126-8069-59012D572A50}"/>
              </a:ext>
            </a:extLst>
          </p:cNvPr>
          <p:cNvSpPr>
            <a:spLocks noGrp="1"/>
          </p:cNvSpPr>
          <p:nvPr>
            <p:ph idx="1"/>
          </p:nvPr>
        </p:nvSpPr>
        <p:spPr/>
        <p:txBody>
          <a:bodyPr>
            <a:normAutofit lnSpcReduction="10000"/>
          </a:bodyPr>
          <a:lstStyle/>
          <a:p>
            <a:r>
              <a:rPr lang="en-US" sz="3200" dirty="0"/>
              <a:t>Remember that like humans, animals have a collection of bacteria they live with as well. Some are harmless and others can cause disease. </a:t>
            </a:r>
          </a:p>
          <a:p>
            <a:r>
              <a:rPr lang="en-US" sz="3200" dirty="0"/>
              <a:t>Consider all body fluid contagious, and use gloves or some other barrier if handling blood, urine or feces. </a:t>
            </a:r>
          </a:p>
        </p:txBody>
      </p:sp>
    </p:spTree>
    <p:extLst>
      <p:ext uri="{BB962C8B-B14F-4D97-AF65-F5344CB8AC3E}">
        <p14:creationId xmlns:p14="http://schemas.microsoft.com/office/powerpoint/2010/main" val="124630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4DC0-7AAD-4577-A5B8-6CED33F252A9}"/>
              </a:ext>
            </a:extLst>
          </p:cNvPr>
          <p:cNvSpPr>
            <a:spLocks noGrp="1"/>
          </p:cNvSpPr>
          <p:nvPr>
            <p:ph type="title"/>
          </p:nvPr>
        </p:nvSpPr>
        <p:spPr/>
        <p:txBody>
          <a:bodyPr/>
          <a:lstStyle/>
          <a:p>
            <a:r>
              <a:rPr lang="en-US" dirty="0"/>
              <a:t>Before you help…</a:t>
            </a:r>
          </a:p>
        </p:txBody>
      </p:sp>
      <p:sp>
        <p:nvSpPr>
          <p:cNvPr id="3" name="Content Placeholder 2">
            <a:extLst>
              <a:ext uri="{FF2B5EF4-FFF2-40B4-BE49-F238E27FC236}">
                <a16:creationId xmlns:a16="http://schemas.microsoft.com/office/drawing/2014/main" id="{8702334F-AF9F-489C-B3AF-110EBDE9D692}"/>
              </a:ext>
            </a:extLst>
          </p:cNvPr>
          <p:cNvSpPr>
            <a:spLocks noGrp="1"/>
          </p:cNvSpPr>
          <p:nvPr>
            <p:ph idx="1"/>
          </p:nvPr>
        </p:nvSpPr>
        <p:spPr/>
        <p:txBody>
          <a:bodyPr>
            <a:normAutofit/>
          </a:bodyPr>
          <a:lstStyle/>
          <a:p>
            <a:r>
              <a:rPr lang="en-US" sz="3200" dirty="0"/>
              <a:t>Check your environment for hazards that may potentially hurt you. 	</a:t>
            </a:r>
          </a:p>
          <a:p>
            <a:pPr lvl="1"/>
            <a:r>
              <a:rPr lang="en-US" sz="3000" dirty="0"/>
              <a:t> Watch for traffic.</a:t>
            </a:r>
          </a:p>
          <a:p>
            <a:pPr lvl="1"/>
            <a:r>
              <a:rPr lang="en-US" sz="3000" dirty="0"/>
              <a:t> Watch for down wires. </a:t>
            </a:r>
          </a:p>
          <a:p>
            <a:pPr lvl="1"/>
            <a:r>
              <a:rPr lang="en-US" sz="3000" dirty="0"/>
              <a:t> Watch for rushing water. </a:t>
            </a:r>
          </a:p>
        </p:txBody>
      </p:sp>
    </p:spTree>
    <p:extLst>
      <p:ext uri="{BB962C8B-B14F-4D97-AF65-F5344CB8AC3E}">
        <p14:creationId xmlns:p14="http://schemas.microsoft.com/office/powerpoint/2010/main" val="231897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0D263-C21F-4BC8-BB97-483ACCB57018}"/>
              </a:ext>
            </a:extLst>
          </p:cNvPr>
          <p:cNvSpPr>
            <a:spLocks noGrp="1"/>
          </p:cNvSpPr>
          <p:nvPr>
            <p:ph type="title"/>
          </p:nvPr>
        </p:nvSpPr>
        <p:spPr>
          <a:xfrm>
            <a:off x="8935279" y="-632791"/>
            <a:ext cx="3048000" cy="1643712"/>
          </a:xfrm>
        </p:spPr>
        <p:txBody>
          <a:bodyPr/>
          <a:lstStyle/>
          <a:p>
            <a:r>
              <a:rPr lang="en-US" dirty="0"/>
              <a:t>Restraints</a:t>
            </a:r>
          </a:p>
        </p:txBody>
      </p:sp>
      <p:pic>
        <p:nvPicPr>
          <p:cNvPr id="9" name="Content Placeholder 8">
            <a:extLst>
              <a:ext uri="{FF2B5EF4-FFF2-40B4-BE49-F238E27FC236}">
                <a16:creationId xmlns:a16="http://schemas.microsoft.com/office/drawing/2014/main" id="{1E80084E-4540-4D7F-9139-965AE15D519E}"/>
              </a:ext>
            </a:extLst>
          </p:cNvPr>
          <p:cNvPicPr>
            <a:picLocks noGrp="1" noChangeAspect="1"/>
          </p:cNvPicPr>
          <p:nvPr>
            <p:ph idx="1"/>
          </p:nvPr>
        </p:nvPicPr>
        <p:blipFill>
          <a:blip r:embed="rId3"/>
          <a:stretch>
            <a:fillRect/>
          </a:stretch>
        </p:blipFill>
        <p:spPr>
          <a:xfrm>
            <a:off x="711200" y="291042"/>
            <a:ext cx="6477000" cy="3600450"/>
          </a:xfrm>
          <a:prstGeom prst="rect">
            <a:avLst/>
          </a:prstGeom>
        </p:spPr>
      </p:pic>
      <p:sp>
        <p:nvSpPr>
          <p:cNvPr id="8" name="Text Placeholder 7">
            <a:extLst>
              <a:ext uri="{FF2B5EF4-FFF2-40B4-BE49-F238E27FC236}">
                <a16:creationId xmlns:a16="http://schemas.microsoft.com/office/drawing/2014/main" id="{4BF9BE9F-C34C-4F28-82A5-B5F65DECB5CE}"/>
              </a:ext>
            </a:extLst>
          </p:cNvPr>
          <p:cNvSpPr>
            <a:spLocks noGrp="1"/>
          </p:cNvSpPr>
          <p:nvPr>
            <p:ph type="body" sz="half" idx="2"/>
          </p:nvPr>
        </p:nvSpPr>
        <p:spPr>
          <a:xfrm>
            <a:off x="8245735" y="989704"/>
            <a:ext cx="3490858" cy="4953896"/>
          </a:xfrm>
        </p:spPr>
        <p:txBody>
          <a:bodyPr>
            <a:normAutofit fontScale="92500" lnSpcReduction="10000"/>
          </a:bodyPr>
          <a:lstStyle/>
          <a:p>
            <a:pPr marL="342900" indent="-342900">
              <a:buFont typeface="Arial" panose="020B0604020202020204" pitchFamily="34" charset="0"/>
              <a:buChar char="•"/>
            </a:pPr>
            <a:r>
              <a:rPr lang="en-US" sz="2400" dirty="0"/>
              <a:t>If the pet is a dog or an animal with a long snout it may require a muzzle to prevent injury to yourself or to others providing assistance.</a:t>
            </a:r>
          </a:p>
          <a:p>
            <a:pPr marL="342900" indent="-342900">
              <a:buFont typeface="Arial" panose="020B0604020202020204" pitchFamily="34" charset="0"/>
              <a:buChar char="•"/>
            </a:pPr>
            <a:r>
              <a:rPr lang="en-US" sz="2400" dirty="0"/>
              <a:t>Using a muzzle in this type of situation is not considered cruel and will not hurt the animal if done correctly. </a:t>
            </a:r>
          </a:p>
        </p:txBody>
      </p:sp>
      <p:sp>
        <p:nvSpPr>
          <p:cNvPr id="10" name="TextBox 9">
            <a:extLst>
              <a:ext uri="{FF2B5EF4-FFF2-40B4-BE49-F238E27FC236}">
                <a16:creationId xmlns:a16="http://schemas.microsoft.com/office/drawing/2014/main" id="{B94CB7E4-9492-4B4D-9191-C4A66207FA9D}"/>
              </a:ext>
            </a:extLst>
          </p:cNvPr>
          <p:cNvSpPr txBox="1"/>
          <p:nvPr/>
        </p:nvSpPr>
        <p:spPr>
          <a:xfrm>
            <a:off x="546100" y="4085167"/>
            <a:ext cx="6862233" cy="2308324"/>
          </a:xfrm>
          <a:prstGeom prst="rect">
            <a:avLst/>
          </a:prstGeom>
          <a:noFill/>
        </p:spPr>
        <p:txBody>
          <a:bodyPr wrap="square" rtlCol="0">
            <a:spAutoFit/>
          </a:bodyPr>
          <a:lstStyle/>
          <a:p>
            <a:pPr marL="342900" indent="-342900">
              <a:buAutoNum type="arabicPeriod"/>
            </a:pPr>
            <a:r>
              <a:rPr lang="en-US" dirty="0"/>
              <a:t>Approach the dog in a calm, soothing manner.</a:t>
            </a:r>
          </a:p>
          <a:p>
            <a:pPr marL="342900" indent="-342900">
              <a:buAutoNum type="arabicPeriod"/>
            </a:pPr>
            <a:r>
              <a:rPr lang="en-US" dirty="0"/>
              <a:t>Lay the dog down in a comfortable position.</a:t>
            </a:r>
          </a:p>
          <a:p>
            <a:pPr marL="342900" indent="-342900">
              <a:buAutoNum type="arabicPeriod"/>
            </a:pPr>
            <a:r>
              <a:rPr lang="en-US" dirty="0"/>
              <a:t>Get a long piece of gauze.</a:t>
            </a:r>
          </a:p>
          <a:p>
            <a:pPr marL="342900" indent="-342900">
              <a:buAutoNum type="arabicPeriod"/>
            </a:pPr>
            <a:r>
              <a:rPr lang="en-US" dirty="0"/>
              <a:t>Make a large loop at the center of the gauze.</a:t>
            </a:r>
          </a:p>
          <a:p>
            <a:pPr marL="342900" indent="-342900">
              <a:buAutoNum type="arabicPeriod"/>
            </a:pPr>
            <a:r>
              <a:rPr lang="en-US" dirty="0"/>
              <a:t>Bring the ends of the gauze back under your dog’s muzzle.</a:t>
            </a:r>
          </a:p>
          <a:p>
            <a:pPr marL="342900" indent="-342900">
              <a:buAutoNum type="arabicPeriod"/>
            </a:pPr>
            <a:r>
              <a:rPr lang="en-US" dirty="0"/>
              <a:t>Bring the gauze behind the ears.</a:t>
            </a:r>
          </a:p>
          <a:p>
            <a:pPr marL="342900" indent="-342900">
              <a:buAutoNum type="arabicPeriod"/>
            </a:pPr>
            <a:r>
              <a:rPr lang="en-US" dirty="0"/>
              <a:t>Be sure to have a pair of scissors handy.</a:t>
            </a:r>
          </a:p>
        </p:txBody>
      </p:sp>
    </p:spTree>
    <p:extLst>
      <p:ext uri="{BB962C8B-B14F-4D97-AF65-F5344CB8AC3E}">
        <p14:creationId xmlns:p14="http://schemas.microsoft.com/office/powerpoint/2010/main" val="296501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9749-BE23-478C-8582-7E94AA59DE4F}"/>
              </a:ext>
            </a:extLst>
          </p:cNvPr>
          <p:cNvSpPr>
            <a:spLocks noGrp="1"/>
          </p:cNvSpPr>
          <p:nvPr>
            <p:ph type="title"/>
          </p:nvPr>
        </p:nvSpPr>
        <p:spPr>
          <a:xfrm>
            <a:off x="952500" y="147294"/>
            <a:ext cx="10058400" cy="1371600"/>
          </a:xfrm>
        </p:spPr>
        <p:txBody>
          <a:bodyPr/>
          <a:lstStyle/>
          <a:p>
            <a:r>
              <a:rPr lang="en-US" dirty="0"/>
              <a:t>Assess- Alert- Attend</a:t>
            </a:r>
          </a:p>
        </p:txBody>
      </p:sp>
      <p:sp>
        <p:nvSpPr>
          <p:cNvPr id="3" name="Content Placeholder 2">
            <a:extLst>
              <a:ext uri="{FF2B5EF4-FFF2-40B4-BE49-F238E27FC236}">
                <a16:creationId xmlns:a16="http://schemas.microsoft.com/office/drawing/2014/main" id="{6A1BB06F-BBC3-4DC6-B3B7-B6771A5EBAED}"/>
              </a:ext>
            </a:extLst>
          </p:cNvPr>
          <p:cNvSpPr>
            <a:spLocks noGrp="1"/>
          </p:cNvSpPr>
          <p:nvPr>
            <p:ph idx="1"/>
          </p:nvPr>
        </p:nvSpPr>
        <p:spPr>
          <a:xfrm>
            <a:off x="1714500" y="1159087"/>
            <a:ext cx="9956800" cy="3849624"/>
          </a:xfrm>
        </p:spPr>
        <p:txBody>
          <a:bodyPr>
            <a:noAutofit/>
          </a:bodyPr>
          <a:lstStyle/>
          <a:p>
            <a:r>
              <a:rPr lang="en-US" sz="2000" dirty="0"/>
              <a:t>Assess responsiveness If unresponsive, </a:t>
            </a:r>
          </a:p>
          <a:p>
            <a:pPr lvl="1"/>
            <a:r>
              <a:rPr lang="en-US" sz="2000" dirty="0"/>
              <a:t>Notify authorities or an animal health care professional </a:t>
            </a:r>
          </a:p>
          <a:p>
            <a:pPr lvl="1"/>
            <a:r>
              <a:rPr lang="en-US" sz="2000" dirty="0"/>
              <a:t>A bystander can call a veterinarian immediately – make sure to delegate!</a:t>
            </a:r>
          </a:p>
          <a:p>
            <a:r>
              <a:rPr lang="en-US" sz="2000" dirty="0"/>
              <a:t>ATTEND to the </a:t>
            </a:r>
          </a:p>
          <a:p>
            <a:pPr lvl="1"/>
            <a:r>
              <a:rPr lang="en-US" sz="2000" dirty="0"/>
              <a:t> A - Airway - Gently tilt animal’s head backward to open the airway and inspect for materials or fluids</a:t>
            </a:r>
          </a:p>
          <a:p>
            <a:pPr lvl="1"/>
            <a:r>
              <a:rPr lang="en-US" sz="2000" dirty="0"/>
              <a:t> B - Breathing -LOOK for chest to rise and fall and LISTEN for breathing.     FEEL for breath on your cheek.</a:t>
            </a:r>
          </a:p>
          <a:p>
            <a:pPr lvl="2"/>
            <a:r>
              <a:rPr lang="en-US" sz="2000" dirty="0"/>
              <a:t>If breathing is absent, give two rescue breaths </a:t>
            </a:r>
          </a:p>
          <a:p>
            <a:pPr lvl="2"/>
            <a:r>
              <a:rPr lang="en-US" sz="2000" dirty="0"/>
              <a:t> If pet is breathing, maintain body temp. and arrange transport </a:t>
            </a:r>
          </a:p>
          <a:p>
            <a:pPr lvl="1"/>
            <a:r>
              <a:rPr lang="en-US" sz="2000" dirty="0"/>
              <a:t> C – Circulation - If pet does not start breathing or moving, or the heartbeat is ABSENT, start CPR</a:t>
            </a:r>
          </a:p>
          <a:p>
            <a:pPr lvl="2"/>
            <a:r>
              <a:rPr lang="en-US" sz="2000" dirty="0"/>
              <a:t> If breathing, moving or heartbeat is PRESENT, check for and control major bleeding</a:t>
            </a:r>
          </a:p>
        </p:txBody>
      </p:sp>
      <p:pic>
        <p:nvPicPr>
          <p:cNvPr id="4" name="Picture 3">
            <a:extLst>
              <a:ext uri="{FF2B5EF4-FFF2-40B4-BE49-F238E27FC236}">
                <a16:creationId xmlns:a16="http://schemas.microsoft.com/office/drawing/2014/main" id="{A80BAC7F-BBCA-44B3-859C-676AE62B344C}"/>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478367" y="2867556"/>
            <a:ext cx="1452033" cy="3520546"/>
          </a:xfrm>
          <a:prstGeom prst="rect">
            <a:avLst/>
          </a:prstGeom>
          <a:ln>
            <a:noFill/>
          </a:ln>
          <a:effectLst>
            <a:softEdge rad="112500"/>
          </a:effectLst>
        </p:spPr>
      </p:pic>
    </p:spTree>
    <p:extLst>
      <p:ext uri="{BB962C8B-B14F-4D97-AF65-F5344CB8AC3E}">
        <p14:creationId xmlns:p14="http://schemas.microsoft.com/office/powerpoint/2010/main" val="181919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84BF-4262-4283-A448-15DB923397D7}"/>
              </a:ext>
            </a:extLst>
          </p:cNvPr>
          <p:cNvSpPr>
            <a:spLocks noGrp="1"/>
          </p:cNvSpPr>
          <p:nvPr>
            <p:ph type="title"/>
          </p:nvPr>
        </p:nvSpPr>
        <p:spPr>
          <a:xfrm>
            <a:off x="8458200" y="607392"/>
            <a:ext cx="3161963" cy="759975"/>
          </a:xfrm>
        </p:spPr>
        <p:txBody>
          <a:bodyPr>
            <a:normAutofit fontScale="90000"/>
          </a:bodyPr>
          <a:lstStyle/>
          <a:p>
            <a:r>
              <a:rPr lang="en-US" dirty="0"/>
              <a:t>Rescue Breathing</a:t>
            </a:r>
          </a:p>
        </p:txBody>
      </p:sp>
      <p:sp>
        <p:nvSpPr>
          <p:cNvPr id="4" name="Text Placeholder 3">
            <a:extLst>
              <a:ext uri="{FF2B5EF4-FFF2-40B4-BE49-F238E27FC236}">
                <a16:creationId xmlns:a16="http://schemas.microsoft.com/office/drawing/2014/main" id="{EB8C5F68-7063-4194-8DA4-A2D9EEDEF9C0}"/>
              </a:ext>
            </a:extLst>
          </p:cNvPr>
          <p:cNvSpPr>
            <a:spLocks noGrp="1"/>
          </p:cNvSpPr>
          <p:nvPr>
            <p:ph type="body" sz="half" idx="2"/>
          </p:nvPr>
        </p:nvSpPr>
        <p:spPr>
          <a:xfrm>
            <a:off x="8458200" y="1502833"/>
            <a:ext cx="3161963" cy="4766734"/>
          </a:xfrm>
        </p:spPr>
        <p:txBody>
          <a:bodyPr>
            <a:normAutofit/>
          </a:bodyPr>
          <a:lstStyle/>
          <a:p>
            <a:pPr marL="285750" indent="-285750">
              <a:buFont typeface="Arial" panose="020B0604020202020204" pitchFamily="34" charset="0"/>
              <a:buChar char="•"/>
            </a:pPr>
            <a:r>
              <a:rPr lang="en-US" dirty="0"/>
              <a:t>Done if there is no breathing but there is a heartbeat.</a:t>
            </a:r>
          </a:p>
          <a:p>
            <a:pPr marL="285750" indent="-285750">
              <a:buFont typeface="Arial" panose="020B0604020202020204" pitchFamily="34" charset="0"/>
              <a:buChar char="•"/>
            </a:pPr>
            <a:r>
              <a:rPr lang="en-US" dirty="0"/>
              <a:t>Seal the upper and lower </a:t>
            </a:r>
            <a:r>
              <a:rPr lang="en-US" dirty="0" err="1"/>
              <a:t>jowels</a:t>
            </a:r>
            <a:r>
              <a:rPr lang="en-US" dirty="0"/>
              <a:t> with your hand to prevent air from escaping. </a:t>
            </a:r>
          </a:p>
          <a:p>
            <a:pPr marL="285750" indent="-285750">
              <a:buFont typeface="Arial" panose="020B0604020202020204" pitchFamily="34" charset="0"/>
              <a:buChar char="•"/>
            </a:pPr>
            <a:r>
              <a:rPr lang="en-US" dirty="0"/>
              <a:t>Give two breaths 2-3 seconds each through the nose. </a:t>
            </a:r>
          </a:p>
          <a:p>
            <a:pPr marL="285750" indent="-285750">
              <a:buFont typeface="Arial" panose="020B0604020202020204" pitchFamily="34" charset="0"/>
              <a:buChar char="•"/>
            </a:pPr>
            <a:r>
              <a:rPr lang="en-US" dirty="0"/>
              <a:t>Each breath should have enough force to make the chest rise but not any more. </a:t>
            </a:r>
          </a:p>
        </p:txBody>
      </p:sp>
      <p:pic>
        <p:nvPicPr>
          <p:cNvPr id="9" name="Content Placeholder 8">
            <a:extLst>
              <a:ext uri="{FF2B5EF4-FFF2-40B4-BE49-F238E27FC236}">
                <a16:creationId xmlns:a16="http://schemas.microsoft.com/office/drawing/2014/main" id="{563549A7-33C0-4F8B-BB8F-1D18E7EF1E9C}"/>
              </a:ext>
            </a:extLst>
          </p:cNvPr>
          <p:cNvPicPr>
            <a:picLocks noGrp="1" noChangeAspect="1"/>
          </p:cNvPicPr>
          <p:nvPr>
            <p:ph idx="1"/>
          </p:nvPr>
        </p:nvPicPr>
        <p:blipFill>
          <a:blip r:embed="rId2"/>
          <a:stretch>
            <a:fillRect/>
          </a:stretch>
        </p:blipFill>
        <p:spPr>
          <a:xfrm>
            <a:off x="1432983" y="1492780"/>
            <a:ext cx="5820491" cy="3007254"/>
          </a:xfrm>
          <a:prstGeom prst="rect">
            <a:avLst/>
          </a:prstGeom>
        </p:spPr>
      </p:pic>
    </p:spTree>
    <p:extLst>
      <p:ext uri="{BB962C8B-B14F-4D97-AF65-F5344CB8AC3E}">
        <p14:creationId xmlns:p14="http://schemas.microsoft.com/office/powerpoint/2010/main" val="60967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89AC-9213-4C72-BAEE-705F4DF398FD}"/>
              </a:ext>
            </a:extLst>
          </p:cNvPr>
          <p:cNvSpPr>
            <a:spLocks noGrp="1"/>
          </p:cNvSpPr>
          <p:nvPr>
            <p:ph type="title"/>
          </p:nvPr>
        </p:nvSpPr>
        <p:spPr>
          <a:xfrm>
            <a:off x="8364530" y="433433"/>
            <a:ext cx="3161963" cy="654141"/>
          </a:xfrm>
        </p:spPr>
        <p:txBody>
          <a:bodyPr>
            <a:noAutofit/>
          </a:bodyPr>
          <a:lstStyle/>
          <a:p>
            <a:r>
              <a:rPr lang="en-US" sz="2000" dirty="0"/>
              <a:t>Checking for a Pulse</a:t>
            </a:r>
          </a:p>
        </p:txBody>
      </p:sp>
      <p:pic>
        <p:nvPicPr>
          <p:cNvPr id="5" name="Content Placeholder 4">
            <a:extLst>
              <a:ext uri="{FF2B5EF4-FFF2-40B4-BE49-F238E27FC236}">
                <a16:creationId xmlns:a16="http://schemas.microsoft.com/office/drawing/2014/main" id="{3F5A86E9-DF71-4901-98A9-88E7FA8F1300}"/>
              </a:ext>
            </a:extLst>
          </p:cNvPr>
          <p:cNvPicPr>
            <a:picLocks noGrp="1" noChangeAspect="1"/>
          </p:cNvPicPr>
          <p:nvPr>
            <p:ph idx="1"/>
          </p:nvPr>
        </p:nvPicPr>
        <p:blipFill>
          <a:blip r:embed="rId3"/>
          <a:stretch>
            <a:fillRect/>
          </a:stretch>
        </p:blipFill>
        <p:spPr>
          <a:xfrm>
            <a:off x="1303865" y="764371"/>
            <a:ext cx="5650504" cy="4247896"/>
          </a:xfrm>
          <a:prstGeom prst="rect">
            <a:avLst/>
          </a:prstGeom>
        </p:spPr>
      </p:pic>
      <p:sp>
        <p:nvSpPr>
          <p:cNvPr id="4" name="Text Placeholder 3">
            <a:extLst>
              <a:ext uri="{FF2B5EF4-FFF2-40B4-BE49-F238E27FC236}">
                <a16:creationId xmlns:a16="http://schemas.microsoft.com/office/drawing/2014/main" id="{2D88B445-70E7-438E-B8D3-7C5B0DB39475}"/>
              </a:ext>
            </a:extLst>
          </p:cNvPr>
          <p:cNvSpPr>
            <a:spLocks noGrp="1"/>
          </p:cNvSpPr>
          <p:nvPr>
            <p:ph type="body" sz="half" idx="2"/>
          </p:nvPr>
        </p:nvSpPr>
        <p:spPr>
          <a:xfrm>
            <a:off x="8458200" y="1253067"/>
            <a:ext cx="3161963" cy="5103128"/>
          </a:xfrm>
        </p:spPr>
        <p:txBody>
          <a:bodyPr>
            <a:normAutofit/>
          </a:bodyPr>
          <a:lstStyle/>
          <a:p>
            <a:pPr marL="285750" indent="-285750">
              <a:buFont typeface="Arial" panose="020B0604020202020204" pitchFamily="34" charset="0"/>
              <a:buChar char="•"/>
            </a:pPr>
            <a:r>
              <a:rPr lang="en-US" dirty="0"/>
              <a:t>On pet’s chest wall just behind the point of the elbow </a:t>
            </a:r>
          </a:p>
          <a:p>
            <a:pPr marL="285750" indent="-285750">
              <a:buFont typeface="Arial" panose="020B0604020202020204" pitchFamily="34" charset="0"/>
              <a:buChar char="•"/>
            </a:pPr>
            <a:r>
              <a:rPr lang="en-US" dirty="0"/>
              <a:t>Inner thigh where the leg meets the body</a:t>
            </a:r>
          </a:p>
          <a:p>
            <a:pPr marL="285750" indent="-285750">
              <a:buFont typeface="Arial" panose="020B0604020202020204" pitchFamily="34" charset="0"/>
              <a:buChar char="•"/>
            </a:pPr>
            <a:r>
              <a:rPr lang="en-US" dirty="0"/>
              <a:t>Below the ankle on the side of the front of back paw</a:t>
            </a:r>
          </a:p>
          <a:p>
            <a:pPr marL="285750" indent="-285750">
              <a:buFont typeface="Arial" panose="020B0604020202020204" pitchFamily="34" charset="0"/>
              <a:buChar char="•"/>
            </a:pPr>
            <a:r>
              <a:rPr lang="en-US" dirty="0"/>
              <a:t>CPR - Cardiopulmonary Resuscitation *If a pet is unresponsive and there are no signals of circulation (breathing or pulse)…START CPR!</a:t>
            </a:r>
          </a:p>
        </p:txBody>
      </p:sp>
      <p:sp>
        <p:nvSpPr>
          <p:cNvPr id="7" name="TextBox 6">
            <a:extLst>
              <a:ext uri="{FF2B5EF4-FFF2-40B4-BE49-F238E27FC236}">
                <a16:creationId xmlns:a16="http://schemas.microsoft.com/office/drawing/2014/main" id="{EFAB7F62-CC6F-4756-B615-42F0E1DBE51C}"/>
              </a:ext>
            </a:extLst>
          </p:cNvPr>
          <p:cNvSpPr txBox="1"/>
          <p:nvPr/>
        </p:nvSpPr>
        <p:spPr>
          <a:xfrm>
            <a:off x="1778000" y="372534"/>
            <a:ext cx="5156200" cy="369332"/>
          </a:xfrm>
          <a:prstGeom prst="rect">
            <a:avLst/>
          </a:prstGeom>
          <a:noFill/>
        </p:spPr>
        <p:txBody>
          <a:bodyPr wrap="square" rtlCol="0">
            <a:spAutoFit/>
          </a:bodyPr>
          <a:lstStyle/>
          <a:p>
            <a:r>
              <a:rPr lang="en-US" dirty="0"/>
              <a:t>Practice finding your pet’s heart beat!!</a:t>
            </a:r>
          </a:p>
        </p:txBody>
      </p:sp>
    </p:spTree>
    <p:extLst>
      <p:ext uri="{BB962C8B-B14F-4D97-AF65-F5344CB8AC3E}">
        <p14:creationId xmlns:p14="http://schemas.microsoft.com/office/powerpoint/2010/main" val="288979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{A046D933-9192-4442-A0BC-C85E54093468}tf78438558_win32</Template>
  <TotalTime>3428</TotalTime>
  <Words>1388</Words>
  <Application>Microsoft Office PowerPoint</Application>
  <PresentationFormat>Widescreen</PresentationFormat>
  <Paragraphs>128</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Aharoni</vt:lpstr>
      <vt:lpstr>Arial</vt:lpstr>
      <vt:lpstr>Calibri</vt:lpstr>
      <vt:lpstr>Century Gothic</vt:lpstr>
      <vt:lpstr>Garamond</vt:lpstr>
      <vt:lpstr>Open Sans</vt:lpstr>
      <vt:lpstr>SavonVTI</vt:lpstr>
      <vt:lpstr>PET First Aid</vt:lpstr>
      <vt:lpstr>Introduction </vt:lpstr>
      <vt:lpstr>Approaching an Injured or Ill Animal</vt:lpstr>
      <vt:lpstr>Before you help…</vt:lpstr>
      <vt:lpstr>Before you help…</vt:lpstr>
      <vt:lpstr>Restraints</vt:lpstr>
      <vt:lpstr>Assess- Alert- Attend</vt:lpstr>
      <vt:lpstr>Rescue Breathing</vt:lpstr>
      <vt:lpstr>Checking for a Pulse</vt:lpstr>
      <vt:lpstr>Recovery Position</vt:lpstr>
      <vt:lpstr>Bleeding Control Steps</vt:lpstr>
      <vt:lpstr>Shock</vt:lpstr>
      <vt:lpstr>Care for Shock</vt:lpstr>
      <vt:lpstr>Assessing for Injuries</vt:lpstr>
      <vt:lpstr>Limb Injuries</vt:lpstr>
      <vt:lpstr>Wound Care</vt:lpstr>
      <vt:lpstr>Dressings in Layers</vt:lpstr>
      <vt:lpstr>Burns</vt:lpstr>
      <vt:lpstr>Poisoning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 First Aid</dc:title>
  <dc:creator>judie odonnell</dc:creator>
  <cp:lastModifiedBy>judie odonnell</cp:lastModifiedBy>
  <cp:revision>1</cp:revision>
  <dcterms:created xsi:type="dcterms:W3CDTF">2021-06-19T02:04:19Z</dcterms:created>
  <dcterms:modified xsi:type="dcterms:W3CDTF">2021-07-01T13:31:07Z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